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4"/>
    <p:sldMasterId id="2147483666" r:id="rId5"/>
  </p:sldMasterIdLst>
  <p:notesMasterIdLst>
    <p:notesMasterId r:id="rId63"/>
  </p:notesMasterIdLst>
  <p:sldIdLst>
    <p:sldId id="356" r:id="rId6"/>
    <p:sldId id="257" r:id="rId7"/>
    <p:sldId id="357" r:id="rId8"/>
    <p:sldId id="371" r:id="rId9"/>
    <p:sldId id="354" r:id="rId10"/>
    <p:sldId id="428" r:id="rId11"/>
    <p:sldId id="301" r:id="rId12"/>
    <p:sldId id="346" r:id="rId13"/>
    <p:sldId id="373" r:id="rId14"/>
    <p:sldId id="372" r:id="rId15"/>
    <p:sldId id="304" r:id="rId16"/>
    <p:sldId id="363" r:id="rId17"/>
    <p:sldId id="388" r:id="rId18"/>
    <p:sldId id="306" r:id="rId19"/>
    <p:sldId id="383" r:id="rId20"/>
    <p:sldId id="447" r:id="rId21"/>
    <p:sldId id="416" r:id="rId22"/>
    <p:sldId id="440" r:id="rId23"/>
    <p:sldId id="439" r:id="rId24"/>
    <p:sldId id="438" r:id="rId25"/>
    <p:sldId id="442" r:id="rId26"/>
    <p:sldId id="443" r:id="rId27"/>
    <p:sldId id="437" r:id="rId28"/>
    <p:sldId id="445" r:id="rId29"/>
    <p:sldId id="453" r:id="rId30"/>
    <p:sldId id="444" r:id="rId31"/>
    <p:sldId id="455" r:id="rId32"/>
    <p:sldId id="436" r:id="rId33"/>
    <p:sldId id="446" r:id="rId34"/>
    <p:sldId id="448" r:id="rId35"/>
    <p:sldId id="351" r:id="rId36"/>
    <p:sldId id="403" r:id="rId37"/>
    <p:sldId id="271" r:id="rId38"/>
    <p:sldId id="432" r:id="rId39"/>
    <p:sldId id="433" r:id="rId40"/>
    <p:sldId id="434" r:id="rId41"/>
    <p:sldId id="435" r:id="rId42"/>
    <p:sldId id="378" r:id="rId43"/>
    <p:sldId id="429" r:id="rId44"/>
    <p:sldId id="449" r:id="rId45"/>
    <p:sldId id="452" r:id="rId46"/>
    <p:sldId id="451" r:id="rId47"/>
    <p:sldId id="450" r:id="rId48"/>
    <p:sldId id="324" r:id="rId49"/>
    <p:sldId id="316" r:id="rId50"/>
    <p:sldId id="318" r:id="rId51"/>
    <p:sldId id="317" r:id="rId52"/>
    <p:sldId id="272" r:id="rId53"/>
    <p:sldId id="454" r:id="rId54"/>
    <p:sldId id="420" r:id="rId55"/>
    <p:sldId id="423" r:id="rId56"/>
    <p:sldId id="422" r:id="rId57"/>
    <p:sldId id="359" r:id="rId58"/>
    <p:sldId id="414" r:id="rId59"/>
    <p:sldId id="417" r:id="rId60"/>
    <p:sldId id="418" r:id="rId61"/>
    <p:sldId id="285" r:id="rId62"/>
  </p:sldIdLst>
  <p:sldSz cx="12192000" cy="6858000"/>
  <p:notesSz cx="6858000" cy="9144000"/>
  <p:embeddedFontLst>
    <p:embeddedFont>
      <p:font typeface="Avenir Next LT Pro" panose="020B0504020202020204" pitchFamily="3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Calibri Light" panose="020F0302020204030204" pitchFamily="34" charset="0"/>
      <p:regular r:id="rId72"/>
      <p:italic r:id="rId73"/>
    </p:embeddedFont>
    <p:embeddedFont>
      <p:font typeface="Ubuntu" panose="020B0504030602030204" pitchFamily="34" charset="0"/>
      <p:regular r:id="rId74"/>
      <p:bold r:id="rId75"/>
      <p:italic r:id="rId76"/>
      <p:boldItalic r:id="rId77"/>
    </p:embeddedFont>
    <p:embeddedFont>
      <p:font typeface="Ubuntu Light" panose="020B030403060203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818970-85EA-0CC3-75EA-0D67A644BEBF}" name="Michelle Boone" initials="MB" userId="S::mboone@specialolympicspa.org::39000cf4-e143-4c98-aacd-77c71feb2105" providerId="AD"/>
  <p188:author id="{F2976CA8-4D9F-4836-278F-BAA95DB4914B}" name="Bruce Bach" initials="BB" userId="S::bbach@specialolympicspa.org::215bcc3b-34be-446a-b5e0-1d474181ba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9E6"/>
    <a:srgbClr val="F00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3F26F-4A8F-6EAA-03C4-7C3C57F6CD9F}" v="61" dt="2023-08-08T22:11:13.384"/>
    <p1510:client id="{05C3690A-4165-4AF9-BE08-F5983BE7F694}" v="261" dt="2023-08-08T22:43:09.814"/>
    <p1510:client id="{256C2821-031E-4C49-8B2B-86471FF1E824}" v="1568" dt="2023-11-08T00:41:38.173"/>
    <p1510:client id="{472817D6-8CC9-4D52-A4CC-50BCD15FF1AA}" vWet="2" dt="2023-08-08T22:19:18.732"/>
    <p1510:client id="{64C2C6B8-2494-518D-C344-EFBD4B49F372}" v="155" dt="2023-11-08T22:02:52.658"/>
    <p1510:client id="{66149539-FBFF-0D91-8EE4-0DC88AC92DC4}" v="4" dt="2023-08-09T19:52:01.809"/>
    <p1510:client id="{6BA4FFA1-3F25-5611-BCEF-4CF635CE895D}" v="623" dt="2023-11-07T23:16:56.200"/>
    <p1510:client id="{72F9477A-7CE2-6254-9F51-EAB6BD96BD03}" v="22" dt="2023-11-07T17:23:29.851"/>
    <p1510:client id="{7E318839-E85E-434C-A2A5-C995A5581ABC}" v="273" dt="2023-11-08T17:57:25.134"/>
    <p1510:client id="{7F81B01B-7316-40AD-AEEC-D8848BEB99B8}" v="143" dt="2023-11-07T19:28:16.923"/>
    <p1510:client id="{9335D30D-94D6-A230-14D7-42814FA5469E}" v="18" dt="2023-11-08T23:10:08.338"/>
    <p1510:client id="{95B01444-280E-4140-96A3-48156B50B5C2}" v="722" dt="2023-11-07T15:58:34.418"/>
    <p1510:client id="{A415A4A4-870F-41B6-9C39-BE1B11A02DE6}" v="379" dt="2023-11-07T02:52:17.906"/>
    <p1510:client id="{AE075062-3440-6DF6-0E73-FCCA71AC85C0}" v="68" dt="2023-08-08T19:21:59.806"/>
    <p1510:client id="{BAEA8314-ECBB-4AFF-BF0B-0CE95C6E4366}" v="55" dt="2023-08-08T23:02:20.134"/>
    <p1510:client id="{C1C3572D-CD36-B948-3350-FB7C41F6F202}" v="151" dt="2023-11-08T23:29:02.257"/>
    <p1510:client id="{C2AD2518-8682-753A-389C-28F244D40A45}" v="3123" dt="2023-11-08T23:50:05.077"/>
    <p1510:client id="{E74E5D8D-0D68-633A-9CDC-59340BA50AB2}" v="823" dt="2023-11-07T23:27:25.922"/>
    <p1510:client id="{F09F2AF6-3C03-9062-FB3D-90472ABDAAA1}" v="102" dt="2023-08-08T23:01:26.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3.fntdata"/><Relationship Id="rId7" Type="http://schemas.openxmlformats.org/officeDocument/2006/relationships/slide" Target="slides/slide2.xml"/><Relationship Id="rId71"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3.fntdata"/><Relationship Id="rId87" Type="http://schemas.microsoft.com/office/2018/10/relationships/authors" Target="authors.xml"/><Relationship Id="rId61" Type="http://schemas.openxmlformats.org/officeDocument/2006/relationships/slide" Target="slides/slide56.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specialolympicspa.org/images/2023/Competition/Winter_2023.24_Calendar.pdf"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specialolympicspa.org/beyond-sports/athlete-performanc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pecialolympicspa.org/images/2023/Competition/Winter_2023.24_Calendar.pd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specialolympicspa.org/beyond-sports/athlete-performance"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D7916-AA5E-4D7D-8B04-BD69A282A5D0}"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5BC68399-6DD1-4B06-94A4-044ACBA9CA06}">
      <dgm:prSet/>
      <dgm:spPr/>
      <dgm:t>
        <a:bodyPr/>
        <a:lstStyle/>
        <a:p>
          <a:pPr rtl="0"/>
          <a:r>
            <a:rPr lang="en-US" b="0" dirty="0"/>
            <a:t>Important </a:t>
          </a:r>
          <a:r>
            <a:rPr lang="en-US" b="0" dirty="0">
              <a:latin typeface="Calibri Light" panose="020F0302020204030204"/>
            </a:rPr>
            <a:t>Winter Dates</a:t>
          </a:r>
          <a:r>
            <a:rPr lang="en-US" b="0" dirty="0"/>
            <a:t>:</a:t>
          </a:r>
        </a:p>
      </dgm:t>
    </dgm:pt>
    <dgm:pt modelId="{1976F3AA-FCBD-49B3-986A-1172A00A433A}" type="parTrans" cxnId="{6FB29431-3E00-4758-BA5E-4CA688EC294A}">
      <dgm:prSet/>
      <dgm:spPr/>
      <dgm:t>
        <a:bodyPr/>
        <a:lstStyle/>
        <a:p>
          <a:endParaRPr lang="en-US"/>
        </a:p>
      </dgm:t>
    </dgm:pt>
    <dgm:pt modelId="{7628959F-1766-4074-820C-E1A364CE9E87}" type="sibTrans" cxnId="{6FB29431-3E00-4758-BA5E-4CA688EC294A}">
      <dgm:prSet/>
      <dgm:spPr/>
      <dgm:t>
        <a:bodyPr/>
        <a:lstStyle/>
        <a:p>
          <a:endParaRPr lang="en-US"/>
        </a:p>
      </dgm:t>
    </dgm:pt>
    <dgm:pt modelId="{1ABC1330-1F17-434C-846E-EB5D82651EA8}">
      <dgm:prSet/>
      <dgm:spPr/>
      <dgm:t>
        <a:bodyPr/>
        <a:lstStyle/>
        <a:p>
          <a:pPr rtl="0"/>
          <a:r>
            <a:rPr lang="en-US" b="0" dirty="0">
              <a:latin typeface="Calibri Light" panose="020F0302020204030204"/>
              <a:hlinkClick xmlns:r="http://schemas.openxmlformats.org/officeDocument/2006/relationships" r:id="rId1"/>
            </a:rPr>
            <a:t>Winter Season</a:t>
          </a:r>
          <a:r>
            <a:rPr lang="en-US" b="0" dirty="0">
              <a:hlinkClick xmlns:r="http://schemas.openxmlformats.org/officeDocument/2006/relationships" r:id="rId1"/>
            </a:rPr>
            <a:t> Calendar</a:t>
          </a:r>
          <a:endParaRPr lang="en-US" b="0" dirty="0"/>
        </a:p>
      </dgm:t>
    </dgm:pt>
    <dgm:pt modelId="{99F904DD-CFD0-4DBC-A4AC-F09948EF1739}" type="parTrans" cxnId="{C4ED0717-4624-4AD1-A5B2-C43A729EA097}">
      <dgm:prSet/>
      <dgm:spPr/>
      <dgm:t>
        <a:bodyPr/>
        <a:lstStyle/>
        <a:p>
          <a:endParaRPr lang="en-US"/>
        </a:p>
      </dgm:t>
    </dgm:pt>
    <dgm:pt modelId="{6C0B920B-DB55-4DD1-B3C1-D8E2FA702386}" type="sibTrans" cxnId="{C4ED0717-4624-4AD1-A5B2-C43A729EA097}">
      <dgm:prSet/>
      <dgm:spPr/>
      <dgm:t>
        <a:bodyPr/>
        <a:lstStyle/>
        <a:p>
          <a:endParaRPr lang="en-US"/>
        </a:p>
      </dgm:t>
    </dgm:pt>
    <dgm:pt modelId="{CB9484D3-2617-4E32-8309-24EE54CB2D2F}">
      <dgm:prSet/>
      <dgm:spPr/>
      <dgm:t>
        <a:bodyPr/>
        <a:lstStyle/>
        <a:p>
          <a:pPr rtl="0"/>
          <a:r>
            <a:rPr lang="en-US" b="1" dirty="0">
              <a:latin typeface="Calibri Light" panose="020F0302020204030204"/>
            </a:rPr>
            <a:t>December 18 – Key Deadline:</a:t>
          </a:r>
        </a:p>
      </dgm:t>
    </dgm:pt>
    <dgm:pt modelId="{4D806F73-6163-4183-BDC7-40461E57FF3C}" type="parTrans" cxnId="{4F952BB5-2680-4A95-81EA-F4B62DD7019B}">
      <dgm:prSet/>
      <dgm:spPr/>
      <dgm:t>
        <a:bodyPr/>
        <a:lstStyle/>
        <a:p>
          <a:endParaRPr lang="en-US"/>
        </a:p>
      </dgm:t>
    </dgm:pt>
    <dgm:pt modelId="{E1E7B4D5-9E15-4822-A83C-49441640EEC8}" type="sibTrans" cxnId="{4F952BB5-2680-4A95-81EA-F4B62DD7019B}">
      <dgm:prSet/>
      <dgm:spPr/>
      <dgm:t>
        <a:bodyPr/>
        <a:lstStyle/>
        <a:p>
          <a:endParaRPr lang="en-US"/>
        </a:p>
      </dgm:t>
    </dgm:pt>
    <dgm:pt modelId="{76D6FEB1-AA6C-4988-AED5-F83E97B05AD5}">
      <dgm:prSet/>
      <dgm:spPr/>
      <dgm:t>
        <a:bodyPr/>
        <a:lstStyle/>
        <a:p>
          <a:pPr rtl="0"/>
          <a:r>
            <a:rPr lang="en-US" b="0" dirty="0"/>
            <a:t>Season Dates:</a:t>
          </a:r>
          <a:r>
            <a:rPr lang="en-US" b="0" dirty="0">
              <a:latin typeface="Calibri Light" panose="020F0302020204030204"/>
            </a:rPr>
            <a:t> December </a:t>
          </a:r>
          <a:r>
            <a:rPr lang="en-US" b="0" dirty="0">
              <a:solidFill>
                <a:srgbClr val="010000"/>
              </a:solidFill>
              <a:latin typeface="Calibri Light" panose="020F0302020204030204"/>
            </a:rPr>
            <a:t>to </a:t>
          </a:r>
          <a:r>
            <a:rPr lang="en-US" b="0" dirty="0">
              <a:latin typeface="Calibri Light" panose="020F0302020204030204"/>
            </a:rPr>
            <a:t>March</a:t>
          </a:r>
          <a:br>
            <a:rPr lang="en-US" dirty="0"/>
          </a:br>
          <a:endParaRPr lang="en-US" dirty="0">
            <a:solidFill>
              <a:srgbClr val="010000"/>
            </a:solidFill>
            <a:latin typeface="Calibri Light" panose="020F0302020204030204"/>
          </a:endParaRPr>
        </a:p>
      </dgm:t>
    </dgm:pt>
    <dgm:pt modelId="{FE8E74FB-9FD5-4B24-94D9-2E0C6A687A18}" type="parTrans" cxnId="{D77EDDB9-DB60-4F31-8DB4-1062FC1D28B9}">
      <dgm:prSet/>
      <dgm:spPr/>
      <dgm:t>
        <a:bodyPr/>
        <a:lstStyle/>
        <a:p>
          <a:endParaRPr lang="en-US"/>
        </a:p>
      </dgm:t>
    </dgm:pt>
    <dgm:pt modelId="{88E5D9FB-5793-4329-B450-676D17948656}" type="sibTrans" cxnId="{D77EDDB9-DB60-4F31-8DB4-1062FC1D28B9}">
      <dgm:prSet/>
      <dgm:spPr/>
      <dgm:t>
        <a:bodyPr/>
        <a:lstStyle/>
        <a:p>
          <a:endParaRPr lang="en-US"/>
        </a:p>
      </dgm:t>
    </dgm:pt>
    <dgm:pt modelId="{60887494-EA4D-4178-8D4C-6BAB25884201}">
      <dgm:prSet phldr="0"/>
      <dgm:spPr/>
      <dgm:t>
        <a:bodyPr/>
        <a:lstStyle/>
        <a:p>
          <a:pPr rtl="0"/>
          <a:r>
            <a:rPr lang="en-US" b="0" dirty="0">
              <a:latin typeface="Calibri Light" panose="020F0302020204030204"/>
            </a:rPr>
            <a:t>Winter Season Eligibility</a:t>
          </a:r>
          <a:r>
            <a:rPr lang="en-US" b="0" dirty="0"/>
            <a:t> </a:t>
          </a:r>
          <a:r>
            <a:rPr lang="en-US" b="0" dirty="0">
              <a:latin typeface="Calibri Light" panose="020F0302020204030204"/>
            </a:rPr>
            <a:t>- all athletes must have</a:t>
          </a:r>
          <a:r>
            <a:rPr lang="en-US" dirty="0">
              <a:latin typeface="Calibri Light" panose="020F0302020204030204"/>
            </a:rPr>
            <a:t> current medical on file to be eligible for competition</a:t>
          </a:r>
          <a:endParaRPr lang="en-US" dirty="0"/>
        </a:p>
      </dgm:t>
    </dgm:pt>
    <dgm:pt modelId="{CA972BBE-14A2-4D3F-9C47-0BA7549E377C}" type="parTrans" cxnId="{BD2471DC-3523-44CC-83A7-64D45ED2F61A}">
      <dgm:prSet/>
      <dgm:spPr/>
    </dgm:pt>
    <dgm:pt modelId="{B58B2971-1A9F-4339-A4D5-EDDF7900C6A5}" type="sibTrans" cxnId="{BD2471DC-3523-44CC-83A7-64D45ED2F61A}">
      <dgm:prSet/>
      <dgm:spPr/>
    </dgm:pt>
    <dgm:pt modelId="{BDFE50C5-86FC-4E2A-8011-7617FC14CCA5}">
      <dgm:prSet phldr="0"/>
      <dgm:spPr/>
      <dgm:t>
        <a:bodyPr/>
        <a:lstStyle/>
        <a:p>
          <a:pPr rtl="0"/>
          <a:r>
            <a:rPr lang="en-US" b="0" dirty="0">
              <a:latin typeface="Calibri Light" panose="020F0302020204030204"/>
            </a:rPr>
            <a:t>Age Exemption Request – complete form, update Team Roster on Competition tab and complete Team Rating Form</a:t>
          </a:r>
        </a:p>
      </dgm:t>
    </dgm:pt>
    <dgm:pt modelId="{A79EFDE8-489B-4360-AE05-3811E752803C}" type="parTrans" cxnId="{6C6EC528-970C-4B48-BCDF-339EFABA189C}">
      <dgm:prSet/>
      <dgm:spPr/>
    </dgm:pt>
    <dgm:pt modelId="{20E89C89-2BA9-428C-A774-DF9C9813EC07}" type="sibTrans" cxnId="{6C6EC528-970C-4B48-BCDF-339EFABA189C}">
      <dgm:prSet/>
      <dgm:spPr/>
    </dgm:pt>
    <dgm:pt modelId="{A9C6E24D-2EB2-49B1-8079-3CBFA7599053}" type="pres">
      <dgm:prSet presAssocID="{011D7916-AA5E-4D7D-8B04-BD69A282A5D0}" presName="linear" presStyleCnt="0">
        <dgm:presLayoutVars>
          <dgm:animLvl val="lvl"/>
          <dgm:resizeHandles val="exact"/>
        </dgm:presLayoutVars>
      </dgm:prSet>
      <dgm:spPr/>
    </dgm:pt>
    <dgm:pt modelId="{603D72A3-E795-411E-B947-9F1C58CBB713}" type="pres">
      <dgm:prSet presAssocID="{5BC68399-6DD1-4B06-94A4-044ACBA9CA06}" presName="parentText" presStyleLbl="node1" presStyleIdx="0" presStyleCnt="1">
        <dgm:presLayoutVars>
          <dgm:chMax val="0"/>
          <dgm:bulletEnabled val="1"/>
        </dgm:presLayoutVars>
      </dgm:prSet>
      <dgm:spPr/>
    </dgm:pt>
    <dgm:pt modelId="{E06E6B60-77C9-46E8-837C-190A64C3C9BB}" type="pres">
      <dgm:prSet presAssocID="{5BC68399-6DD1-4B06-94A4-044ACBA9CA06}" presName="childText" presStyleLbl="revTx" presStyleIdx="0" presStyleCnt="1">
        <dgm:presLayoutVars>
          <dgm:bulletEnabled val="1"/>
        </dgm:presLayoutVars>
      </dgm:prSet>
      <dgm:spPr/>
    </dgm:pt>
  </dgm:ptLst>
  <dgm:cxnLst>
    <dgm:cxn modelId="{C4ED0717-4624-4AD1-A5B2-C43A729EA097}" srcId="{5BC68399-6DD1-4B06-94A4-044ACBA9CA06}" destId="{1ABC1330-1F17-434C-846E-EB5D82651EA8}" srcOrd="0" destOrd="0" parTransId="{99F904DD-CFD0-4DBC-A4AC-F09948EF1739}" sibTransId="{6C0B920B-DB55-4DD1-B3C1-D8E2FA702386}"/>
    <dgm:cxn modelId="{6C6EC528-970C-4B48-BCDF-339EFABA189C}" srcId="{CB9484D3-2617-4E32-8309-24EE54CB2D2F}" destId="{BDFE50C5-86FC-4E2A-8011-7617FC14CCA5}" srcOrd="1" destOrd="0" parTransId="{A79EFDE8-489B-4360-AE05-3811E752803C}" sibTransId="{20E89C89-2BA9-428C-A774-DF9C9813EC07}"/>
    <dgm:cxn modelId="{6FB29431-3E00-4758-BA5E-4CA688EC294A}" srcId="{011D7916-AA5E-4D7D-8B04-BD69A282A5D0}" destId="{5BC68399-6DD1-4B06-94A4-044ACBA9CA06}" srcOrd="0" destOrd="0" parTransId="{1976F3AA-FCBD-49B3-986A-1172A00A433A}" sibTransId="{7628959F-1766-4074-820C-E1A364CE9E87}"/>
    <dgm:cxn modelId="{DFC65138-56A8-4036-9A85-09621919A833}" type="presOf" srcId="{60887494-EA4D-4178-8D4C-6BAB25884201}" destId="{E06E6B60-77C9-46E8-837C-190A64C3C9BB}" srcOrd="0" destOrd="2" presId="urn:microsoft.com/office/officeart/2005/8/layout/vList2"/>
    <dgm:cxn modelId="{8F10A461-4545-4A02-A173-D7BA6C863DE8}" type="presOf" srcId="{1ABC1330-1F17-434C-846E-EB5D82651EA8}" destId="{E06E6B60-77C9-46E8-837C-190A64C3C9BB}" srcOrd="0" destOrd="0" presId="urn:microsoft.com/office/officeart/2005/8/layout/vList2"/>
    <dgm:cxn modelId="{81AB414E-CBD4-446A-B8BE-9F902D7939D0}" type="presOf" srcId="{76D6FEB1-AA6C-4988-AED5-F83E97B05AD5}" destId="{E06E6B60-77C9-46E8-837C-190A64C3C9BB}" srcOrd="0" destOrd="4" presId="urn:microsoft.com/office/officeart/2005/8/layout/vList2"/>
    <dgm:cxn modelId="{79A9BA73-4E2E-4B8B-8094-8E2E2140F73A}" type="presOf" srcId="{CB9484D3-2617-4E32-8309-24EE54CB2D2F}" destId="{E06E6B60-77C9-46E8-837C-190A64C3C9BB}" srcOrd="0" destOrd="1" presId="urn:microsoft.com/office/officeart/2005/8/layout/vList2"/>
    <dgm:cxn modelId="{7E2933AC-B46B-4C35-8CF0-E58966513B5B}" type="presOf" srcId="{BDFE50C5-86FC-4E2A-8011-7617FC14CCA5}" destId="{E06E6B60-77C9-46E8-837C-190A64C3C9BB}" srcOrd="0" destOrd="3" presId="urn:microsoft.com/office/officeart/2005/8/layout/vList2"/>
    <dgm:cxn modelId="{4F952BB5-2680-4A95-81EA-F4B62DD7019B}" srcId="{5BC68399-6DD1-4B06-94A4-044ACBA9CA06}" destId="{CB9484D3-2617-4E32-8309-24EE54CB2D2F}" srcOrd="1" destOrd="0" parTransId="{4D806F73-6163-4183-BDC7-40461E57FF3C}" sibTransId="{E1E7B4D5-9E15-4822-A83C-49441640EEC8}"/>
    <dgm:cxn modelId="{290CCCB7-D81A-4913-BED1-2F75A360676D}" type="presOf" srcId="{011D7916-AA5E-4D7D-8B04-BD69A282A5D0}" destId="{A9C6E24D-2EB2-49B1-8079-3CBFA7599053}" srcOrd="0" destOrd="0" presId="urn:microsoft.com/office/officeart/2005/8/layout/vList2"/>
    <dgm:cxn modelId="{D77EDDB9-DB60-4F31-8DB4-1062FC1D28B9}" srcId="{5BC68399-6DD1-4B06-94A4-044ACBA9CA06}" destId="{76D6FEB1-AA6C-4988-AED5-F83E97B05AD5}" srcOrd="2" destOrd="0" parTransId="{FE8E74FB-9FD5-4B24-94D9-2E0C6A687A18}" sibTransId="{88E5D9FB-5793-4329-B450-676D17948656}"/>
    <dgm:cxn modelId="{BD2471DC-3523-44CC-83A7-64D45ED2F61A}" srcId="{CB9484D3-2617-4E32-8309-24EE54CB2D2F}" destId="{60887494-EA4D-4178-8D4C-6BAB25884201}" srcOrd="0" destOrd="0" parTransId="{CA972BBE-14A2-4D3F-9C47-0BA7549E377C}" sibTransId="{B58B2971-1A9F-4339-A4D5-EDDF7900C6A5}"/>
    <dgm:cxn modelId="{258253E5-3816-47E8-871B-EAF1F79F23FD}" type="presOf" srcId="{5BC68399-6DD1-4B06-94A4-044ACBA9CA06}" destId="{603D72A3-E795-411E-B947-9F1C58CBB713}" srcOrd="0" destOrd="0" presId="urn:microsoft.com/office/officeart/2005/8/layout/vList2"/>
    <dgm:cxn modelId="{BF659AFE-56EC-4E94-84A7-B6DF9C3A29EB}" type="presParOf" srcId="{A9C6E24D-2EB2-49B1-8079-3CBFA7599053}" destId="{603D72A3-E795-411E-B947-9F1C58CBB713}" srcOrd="0" destOrd="0" presId="urn:microsoft.com/office/officeart/2005/8/layout/vList2"/>
    <dgm:cxn modelId="{CB058F9E-AC11-45CC-BD39-920B4440121A}" type="presParOf" srcId="{A9C6E24D-2EB2-49B1-8079-3CBFA7599053}" destId="{E06E6B60-77C9-46E8-837C-190A64C3C9B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D7916-AA5E-4D7D-8B04-BD69A282A5D0}"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5BC68399-6DD1-4B06-94A4-044ACBA9CA06}">
      <dgm:prSet/>
      <dgm:spPr/>
      <dgm:t>
        <a:bodyPr/>
        <a:lstStyle/>
        <a:p>
          <a:pPr algn="l" rtl="0"/>
          <a:r>
            <a:rPr lang="en-US" b="0" dirty="0">
              <a:solidFill>
                <a:srgbClr val="2A2A2A"/>
              </a:solidFill>
              <a:latin typeface="Ubuntu Light"/>
            </a:rPr>
            <a:t>Indoor Winter Games: 10 weeks out is December 22nd; knowing you will break for the holidays trainings should be set to begin no later than early to mid December</a:t>
          </a:r>
        </a:p>
      </dgm:t>
    </dgm:pt>
    <dgm:pt modelId="{1976F3AA-FCBD-49B3-986A-1172A00A433A}" type="parTrans" cxnId="{6FB29431-3E00-4758-BA5E-4CA688EC294A}">
      <dgm:prSet/>
      <dgm:spPr/>
      <dgm:t>
        <a:bodyPr/>
        <a:lstStyle/>
        <a:p>
          <a:endParaRPr lang="en-US"/>
        </a:p>
      </dgm:t>
    </dgm:pt>
    <dgm:pt modelId="{7628959F-1766-4074-820C-E1A364CE9E87}" type="sibTrans" cxnId="{6FB29431-3E00-4758-BA5E-4CA688EC294A}">
      <dgm:prSet/>
      <dgm:spPr/>
      <dgm:t>
        <a:bodyPr/>
        <a:lstStyle/>
        <a:p>
          <a:endParaRPr lang="en-US"/>
        </a:p>
      </dgm:t>
    </dgm:pt>
    <dgm:pt modelId="{B0B29C28-9136-410F-8EE8-00E3B2D244D5}">
      <dgm:prSet phldr="0"/>
      <dgm:spPr/>
      <dgm:t>
        <a:bodyPr/>
        <a:lstStyle/>
        <a:p>
          <a:endParaRPr lang="en-US" dirty="0">
            <a:solidFill>
              <a:srgbClr val="2A2A2A"/>
            </a:solidFill>
            <a:latin typeface="Calibri Light"/>
            <a:cs typeface="Calibri Light"/>
          </a:endParaRPr>
        </a:p>
      </dgm:t>
    </dgm:pt>
    <dgm:pt modelId="{B2CF8FB4-A34F-42F8-BF1F-545B4A86A562}" type="parTrans" cxnId="{D2442F8F-991A-40D2-BE15-6E3862BF81DE}">
      <dgm:prSet/>
      <dgm:spPr/>
    </dgm:pt>
    <dgm:pt modelId="{7E442BB2-9FB7-4811-B480-98148A3555A0}" type="sibTrans" cxnId="{D2442F8F-991A-40D2-BE15-6E3862BF81DE}">
      <dgm:prSet/>
      <dgm:spPr/>
    </dgm:pt>
    <dgm:pt modelId="{2CB12280-ED27-4FDF-9071-9CC03E035402}">
      <dgm:prSet phldr="0"/>
      <dgm:spPr/>
      <dgm:t>
        <a:bodyPr/>
        <a:lstStyle/>
        <a:p>
          <a:pPr algn="l"/>
          <a:r>
            <a:rPr lang="en-US" b="0" dirty="0">
              <a:solidFill>
                <a:srgbClr val="2A2A2A"/>
              </a:solidFill>
              <a:latin typeface="Ubuntu"/>
            </a:rPr>
            <a:t>Coaches should begin training at least 10 weeks prior to the state culminating event.</a:t>
          </a:r>
          <a:endParaRPr lang="en-US" dirty="0"/>
        </a:p>
      </dgm:t>
    </dgm:pt>
    <dgm:pt modelId="{4F9D403E-F0EA-4A5D-B201-EA914EB315F9}" type="parTrans" cxnId="{FBE5C512-E267-4E68-82E9-36856CB3D6E4}">
      <dgm:prSet/>
      <dgm:spPr/>
    </dgm:pt>
    <dgm:pt modelId="{CA6E8602-8827-44A4-A044-3CFC5DBF10D8}" type="sibTrans" cxnId="{FBE5C512-E267-4E68-82E9-36856CB3D6E4}">
      <dgm:prSet/>
      <dgm:spPr/>
    </dgm:pt>
    <dgm:pt modelId="{56A4C951-7494-41AD-8CE5-7835B7DCEDD2}">
      <dgm:prSet phldr="0"/>
      <dgm:spPr/>
      <dgm:t>
        <a:bodyPr/>
        <a:lstStyle/>
        <a:p>
          <a:pPr algn="l"/>
          <a:r>
            <a:rPr lang="en-US" b="0" dirty="0">
              <a:solidFill>
                <a:srgbClr val="2A2A2A"/>
              </a:solidFill>
              <a:latin typeface="Ubuntu"/>
            </a:rPr>
            <a:t>Athletes must be trained according to the minimum standards acceptable, for at least eight (8) weeks in the appropriate sport, and must have </a:t>
          </a:r>
          <a:r>
            <a:rPr lang="en-US" b="0" u="sng" dirty="0">
              <a:solidFill>
                <a:srgbClr val="2A2A2A"/>
              </a:solidFill>
              <a:latin typeface="Ubuntu"/>
            </a:rPr>
            <a:t>several opportunities</a:t>
          </a:r>
          <a:r>
            <a:rPr lang="en-US" b="0" dirty="0">
              <a:solidFill>
                <a:srgbClr val="2A2A2A"/>
              </a:solidFill>
              <a:latin typeface="Ubuntu"/>
            </a:rPr>
            <a:t> to compete during that period.</a:t>
          </a:r>
          <a:endParaRPr lang="en-US" dirty="0"/>
        </a:p>
      </dgm:t>
    </dgm:pt>
    <dgm:pt modelId="{5E5A52F0-0338-4AB8-8937-381DF3196BD8}" type="parTrans" cxnId="{23A67C0E-5DC0-40F1-9AF1-79F01C4A01D3}">
      <dgm:prSet/>
      <dgm:spPr/>
    </dgm:pt>
    <dgm:pt modelId="{5224752A-D343-4825-B253-67BA10592C1D}" type="sibTrans" cxnId="{23A67C0E-5DC0-40F1-9AF1-79F01C4A01D3}">
      <dgm:prSet/>
      <dgm:spPr/>
    </dgm:pt>
    <dgm:pt modelId="{DFC3A2FD-7F2D-4C34-8E4A-8F3594C838B8}">
      <dgm:prSet phldr="0"/>
      <dgm:spPr/>
      <dgm:t>
        <a:bodyPr/>
        <a:lstStyle/>
        <a:p>
          <a:pPr algn="l" rtl="0"/>
          <a:endParaRPr lang="en-US" b="0" dirty="0">
            <a:latin typeface="Ubuntu"/>
          </a:endParaRPr>
        </a:p>
      </dgm:t>
    </dgm:pt>
    <dgm:pt modelId="{153891D6-4445-48B8-BBA7-DA471600B987}" type="parTrans" cxnId="{779D0E89-4A28-48BB-B372-C53EA4C6AAA4}">
      <dgm:prSet/>
      <dgm:spPr/>
    </dgm:pt>
    <dgm:pt modelId="{8C6DCC1F-2492-40C1-8554-C22C673AADB2}" type="sibTrans" cxnId="{779D0E89-4A28-48BB-B372-C53EA4C6AAA4}">
      <dgm:prSet/>
      <dgm:spPr/>
    </dgm:pt>
    <dgm:pt modelId="{A9C6E24D-2EB2-49B1-8079-3CBFA7599053}" type="pres">
      <dgm:prSet presAssocID="{011D7916-AA5E-4D7D-8B04-BD69A282A5D0}" presName="linear" presStyleCnt="0">
        <dgm:presLayoutVars>
          <dgm:animLvl val="lvl"/>
          <dgm:resizeHandles val="exact"/>
        </dgm:presLayoutVars>
      </dgm:prSet>
      <dgm:spPr/>
    </dgm:pt>
    <dgm:pt modelId="{32A83905-A88C-402C-8DAC-C7318DB2E2D8}" type="pres">
      <dgm:prSet presAssocID="{DFC3A2FD-7F2D-4C34-8E4A-8F3594C838B8}" presName="parentText" presStyleLbl="node1" presStyleIdx="0" presStyleCnt="1">
        <dgm:presLayoutVars>
          <dgm:chMax val="0"/>
          <dgm:bulletEnabled val="1"/>
        </dgm:presLayoutVars>
      </dgm:prSet>
      <dgm:spPr/>
    </dgm:pt>
    <dgm:pt modelId="{16973AEA-8C96-4A50-A6A9-DD92A71DCC56}" type="pres">
      <dgm:prSet presAssocID="{DFC3A2FD-7F2D-4C34-8E4A-8F3594C838B8}" presName="childText" presStyleLbl="revTx" presStyleIdx="0" presStyleCnt="1">
        <dgm:presLayoutVars>
          <dgm:bulletEnabled val="1"/>
        </dgm:presLayoutVars>
      </dgm:prSet>
      <dgm:spPr/>
    </dgm:pt>
  </dgm:ptLst>
  <dgm:cxnLst>
    <dgm:cxn modelId="{23A67C0E-5DC0-40F1-9AF1-79F01C4A01D3}" srcId="{DFC3A2FD-7F2D-4C34-8E4A-8F3594C838B8}" destId="{56A4C951-7494-41AD-8CE5-7835B7DCEDD2}" srcOrd="1" destOrd="0" parTransId="{5E5A52F0-0338-4AB8-8937-381DF3196BD8}" sibTransId="{5224752A-D343-4825-B253-67BA10592C1D}"/>
    <dgm:cxn modelId="{FBE5C512-E267-4E68-82E9-36856CB3D6E4}" srcId="{DFC3A2FD-7F2D-4C34-8E4A-8F3594C838B8}" destId="{2CB12280-ED27-4FDF-9071-9CC03E035402}" srcOrd="0" destOrd="0" parTransId="{4F9D403E-F0EA-4A5D-B201-EA914EB315F9}" sibTransId="{CA6E8602-8827-44A4-A044-3CFC5DBF10D8}"/>
    <dgm:cxn modelId="{3F8DBA13-88ED-4AA5-ACD2-880D757891B8}" type="presOf" srcId="{B0B29C28-9136-410F-8EE8-00E3B2D244D5}" destId="{16973AEA-8C96-4A50-A6A9-DD92A71DCC56}" srcOrd="0" destOrd="3" presId="urn:microsoft.com/office/officeart/2005/8/layout/vList2"/>
    <dgm:cxn modelId="{6FB29431-3E00-4758-BA5E-4CA688EC294A}" srcId="{2CB12280-ED27-4FDF-9071-9CC03E035402}" destId="{5BC68399-6DD1-4B06-94A4-044ACBA9CA06}" srcOrd="0" destOrd="0" parTransId="{1976F3AA-FCBD-49B3-986A-1172A00A433A}" sibTransId="{7628959F-1766-4074-820C-E1A364CE9E87}"/>
    <dgm:cxn modelId="{9237E07F-C582-4E65-B999-1503ADC773FA}" type="presOf" srcId="{5BC68399-6DD1-4B06-94A4-044ACBA9CA06}" destId="{16973AEA-8C96-4A50-A6A9-DD92A71DCC56}" srcOrd="0" destOrd="1" presId="urn:microsoft.com/office/officeart/2005/8/layout/vList2"/>
    <dgm:cxn modelId="{779D0E89-4A28-48BB-B372-C53EA4C6AAA4}" srcId="{011D7916-AA5E-4D7D-8B04-BD69A282A5D0}" destId="{DFC3A2FD-7F2D-4C34-8E4A-8F3594C838B8}" srcOrd="0" destOrd="0" parTransId="{153891D6-4445-48B8-BBA7-DA471600B987}" sibTransId="{8C6DCC1F-2492-40C1-8554-C22C673AADB2}"/>
    <dgm:cxn modelId="{D2442F8F-991A-40D2-BE15-6E3862BF81DE}" srcId="{DFC3A2FD-7F2D-4C34-8E4A-8F3594C838B8}" destId="{B0B29C28-9136-410F-8EE8-00E3B2D244D5}" srcOrd="2" destOrd="0" parTransId="{B2CF8FB4-A34F-42F8-BF1F-545B4A86A562}" sibTransId="{7E442BB2-9FB7-4811-B480-98148A3555A0}"/>
    <dgm:cxn modelId="{C4AF179A-56E4-417A-AFAF-3205F6E858CC}" type="presOf" srcId="{56A4C951-7494-41AD-8CE5-7835B7DCEDD2}" destId="{16973AEA-8C96-4A50-A6A9-DD92A71DCC56}" srcOrd="0" destOrd="2" presId="urn:microsoft.com/office/officeart/2005/8/layout/vList2"/>
    <dgm:cxn modelId="{2F15089D-F2F0-4D16-B4F2-88A1E6A9858B}" type="presOf" srcId="{2CB12280-ED27-4FDF-9071-9CC03E035402}" destId="{16973AEA-8C96-4A50-A6A9-DD92A71DCC56}" srcOrd="0" destOrd="0" presId="urn:microsoft.com/office/officeart/2005/8/layout/vList2"/>
    <dgm:cxn modelId="{290CCCB7-D81A-4913-BED1-2F75A360676D}" type="presOf" srcId="{011D7916-AA5E-4D7D-8B04-BD69A282A5D0}" destId="{A9C6E24D-2EB2-49B1-8079-3CBFA7599053}" srcOrd="0" destOrd="0" presId="urn:microsoft.com/office/officeart/2005/8/layout/vList2"/>
    <dgm:cxn modelId="{6E2628C4-ADEA-480D-AD38-17748FAC42D3}" type="presOf" srcId="{DFC3A2FD-7F2D-4C34-8E4A-8F3594C838B8}" destId="{32A83905-A88C-402C-8DAC-C7318DB2E2D8}" srcOrd="0" destOrd="0" presId="urn:microsoft.com/office/officeart/2005/8/layout/vList2"/>
    <dgm:cxn modelId="{1F842DD8-4970-4AF7-BD09-1AA575400E62}" type="presParOf" srcId="{A9C6E24D-2EB2-49B1-8079-3CBFA7599053}" destId="{32A83905-A88C-402C-8DAC-C7318DB2E2D8}" srcOrd="0" destOrd="0" presId="urn:microsoft.com/office/officeart/2005/8/layout/vList2"/>
    <dgm:cxn modelId="{552E191D-894B-4250-BEDE-DB71C3ADF8E7}" type="presParOf" srcId="{A9C6E24D-2EB2-49B1-8079-3CBFA7599053}" destId="{16973AEA-8C96-4A50-A6A9-DD92A71DCC5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1B216-E87E-47E0-9B5A-0E1AADBE093D}"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CC83CEED-622F-4446-8F9C-8C04F91088C5}">
      <dgm:prSet/>
      <dgm:spPr/>
      <dgm:t>
        <a:bodyPr/>
        <a:lstStyle/>
        <a:p>
          <a:r>
            <a:rPr lang="en-US" b="1"/>
            <a:t>Athlete Requirements: </a:t>
          </a:r>
          <a:r>
            <a:rPr lang="en-US"/>
            <a:t>Medical on file WITH signature + expiration dates</a:t>
          </a:r>
        </a:p>
      </dgm:t>
    </dgm:pt>
    <dgm:pt modelId="{70E98A11-41E1-41D8-937B-EF5A994BC5E2}" type="parTrans" cxnId="{F9CF3842-77A4-4F3C-9AE9-1F739F36D525}">
      <dgm:prSet/>
      <dgm:spPr/>
      <dgm:t>
        <a:bodyPr/>
        <a:lstStyle/>
        <a:p>
          <a:endParaRPr lang="en-US"/>
        </a:p>
      </dgm:t>
    </dgm:pt>
    <dgm:pt modelId="{6D35161C-0504-4D2A-ADBD-6E5827A5531C}" type="sibTrans" cxnId="{F9CF3842-77A4-4F3C-9AE9-1F739F36D525}">
      <dgm:prSet/>
      <dgm:spPr/>
      <dgm:t>
        <a:bodyPr/>
        <a:lstStyle/>
        <a:p>
          <a:endParaRPr lang="en-US"/>
        </a:p>
      </dgm:t>
    </dgm:pt>
    <dgm:pt modelId="{F2CE6D01-4DCA-4EBD-8C79-AC80A1C4FA7D}">
      <dgm:prSet/>
      <dgm:spPr/>
      <dgm:t>
        <a:bodyPr/>
        <a:lstStyle/>
        <a:p>
          <a:r>
            <a:rPr lang="en-US" b="1"/>
            <a:t>Local Programs</a:t>
          </a:r>
          <a:r>
            <a:rPr lang="en-US"/>
            <a:t>: Athlete Medical under Certifications</a:t>
          </a:r>
        </a:p>
      </dgm:t>
    </dgm:pt>
    <dgm:pt modelId="{4962A182-8140-4AC9-AB00-1A817ADB117A}" type="parTrans" cxnId="{AAE1EB2D-77DA-4CE6-AF0E-3E02AFC18291}">
      <dgm:prSet/>
      <dgm:spPr/>
      <dgm:t>
        <a:bodyPr/>
        <a:lstStyle/>
        <a:p>
          <a:endParaRPr lang="en-US"/>
        </a:p>
      </dgm:t>
    </dgm:pt>
    <dgm:pt modelId="{935C579D-B549-4E03-A3AB-BED8D3153969}" type="sibTrans" cxnId="{AAE1EB2D-77DA-4CE6-AF0E-3E02AFC18291}">
      <dgm:prSet/>
      <dgm:spPr/>
      <dgm:t>
        <a:bodyPr/>
        <a:lstStyle/>
        <a:p>
          <a:endParaRPr lang="en-US"/>
        </a:p>
      </dgm:t>
    </dgm:pt>
    <dgm:pt modelId="{3359C405-FCE1-4222-9D4E-CBADADD7976E}">
      <dgm:prSet/>
      <dgm:spPr/>
      <dgm:t>
        <a:bodyPr/>
        <a:lstStyle/>
        <a:p>
          <a:r>
            <a:rPr lang="en-US" b="1"/>
            <a:t>Regions: </a:t>
          </a:r>
          <a:r>
            <a:rPr lang="en-US"/>
            <a:t> Athlete Registration Form &amp; Health History under Certifications</a:t>
          </a:r>
        </a:p>
      </dgm:t>
    </dgm:pt>
    <dgm:pt modelId="{FB36BE9F-D02B-4CA7-8773-F24436BFDC40}" type="parTrans" cxnId="{E66B244D-4312-46D7-ADDA-4B932C3973A5}">
      <dgm:prSet/>
      <dgm:spPr/>
      <dgm:t>
        <a:bodyPr/>
        <a:lstStyle/>
        <a:p>
          <a:endParaRPr lang="en-US"/>
        </a:p>
      </dgm:t>
    </dgm:pt>
    <dgm:pt modelId="{31B2EF3A-8933-4826-84AB-CA8890B21EAF}" type="sibTrans" cxnId="{E66B244D-4312-46D7-ADDA-4B932C3973A5}">
      <dgm:prSet/>
      <dgm:spPr/>
      <dgm:t>
        <a:bodyPr/>
        <a:lstStyle/>
        <a:p>
          <a:endParaRPr lang="en-US"/>
        </a:p>
      </dgm:t>
    </dgm:pt>
    <dgm:pt modelId="{C8746DFE-0E11-4C30-8366-B5E3A7A98564}">
      <dgm:prSet/>
      <dgm:spPr/>
      <dgm:t>
        <a:bodyPr/>
        <a:lstStyle/>
        <a:p>
          <a:r>
            <a:rPr lang="en-US"/>
            <a:t>Valid for 3 years. </a:t>
          </a:r>
        </a:p>
      </dgm:t>
    </dgm:pt>
    <dgm:pt modelId="{A5F02DA2-1016-4670-8299-ADBF0203CA1D}" type="parTrans" cxnId="{E984A07E-94AE-4B00-94A3-DE59BEA92171}">
      <dgm:prSet/>
      <dgm:spPr/>
      <dgm:t>
        <a:bodyPr/>
        <a:lstStyle/>
        <a:p>
          <a:endParaRPr lang="en-US"/>
        </a:p>
      </dgm:t>
    </dgm:pt>
    <dgm:pt modelId="{987D9220-4391-441E-98A5-82D9D11E1603}" type="sibTrans" cxnId="{E984A07E-94AE-4B00-94A3-DE59BEA92171}">
      <dgm:prSet/>
      <dgm:spPr/>
      <dgm:t>
        <a:bodyPr/>
        <a:lstStyle/>
        <a:p>
          <a:endParaRPr lang="en-US"/>
        </a:p>
      </dgm:t>
    </dgm:pt>
    <dgm:pt modelId="{BF79D6EA-52F3-4B27-8F22-8368F99D2716}">
      <dgm:prSet/>
      <dgm:spPr/>
      <dgm:t>
        <a:bodyPr/>
        <a:lstStyle/>
        <a:p>
          <a:r>
            <a:rPr lang="en-US"/>
            <a:t>Save attachments under "Attachments" within a person's profile vs. anywhere else in the profile.</a:t>
          </a:r>
        </a:p>
      </dgm:t>
    </dgm:pt>
    <dgm:pt modelId="{6857708B-253B-497A-BAD4-09BDE8580168}" type="parTrans" cxnId="{17C39EF3-2ADD-47CA-BD38-A3BB643497E7}">
      <dgm:prSet/>
      <dgm:spPr/>
      <dgm:t>
        <a:bodyPr/>
        <a:lstStyle/>
        <a:p>
          <a:endParaRPr lang="en-US"/>
        </a:p>
      </dgm:t>
    </dgm:pt>
    <dgm:pt modelId="{720337C2-92CE-411D-AB52-2831B15AB84E}" type="sibTrans" cxnId="{17C39EF3-2ADD-47CA-BD38-A3BB643497E7}">
      <dgm:prSet/>
      <dgm:spPr/>
      <dgm:t>
        <a:bodyPr/>
        <a:lstStyle/>
        <a:p>
          <a:endParaRPr lang="en-US"/>
        </a:p>
      </dgm:t>
    </dgm:pt>
    <dgm:pt modelId="{76F18E70-DB98-49A5-A54D-F48CF6C5495B}">
      <dgm:prSet/>
      <dgm:spPr/>
      <dgm:t>
        <a:bodyPr/>
        <a:lstStyle/>
        <a:p>
          <a:r>
            <a:rPr lang="en-US" b="1"/>
            <a:t>Class A Volunteer Requirements: </a:t>
          </a:r>
          <a:r>
            <a:rPr lang="en-US"/>
            <a:t>Class A Trainings + Background Check on file </a:t>
          </a:r>
        </a:p>
      </dgm:t>
    </dgm:pt>
    <dgm:pt modelId="{7D91FDC2-0627-4A5B-BF10-6021534F6EBB}" type="parTrans" cxnId="{2C99D028-094E-4CB4-B7C2-4AD2F7DB5AD7}">
      <dgm:prSet/>
      <dgm:spPr/>
      <dgm:t>
        <a:bodyPr/>
        <a:lstStyle/>
        <a:p>
          <a:endParaRPr lang="en-US"/>
        </a:p>
      </dgm:t>
    </dgm:pt>
    <dgm:pt modelId="{E6F7DDF4-6C3D-432C-9FA5-87255207E051}" type="sibTrans" cxnId="{2C99D028-094E-4CB4-B7C2-4AD2F7DB5AD7}">
      <dgm:prSet/>
      <dgm:spPr/>
      <dgm:t>
        <a:bodyPr/>
        <a:lstStyle/>
        <a:p>
          <a:endParaRPr lang="en-US"/>
        </a:p>
      </dgm:t>
    </dgm:pt>
    <dgm:pt modelId="{4F167705-7FCD-407A-9957-7E66D6A40A92}">
      <dgm:prSet/>
      <dgm:spPr/>
      <dgm:t>
        <a:bodyPr/>
        <a:lstStyle/>
        <a:p>
          <a:r>
            <a:rPr lang="en-US"/>
            <a:t>Background Results under Background Checks, Valid for 5 years.</a:t>
          </a:r>
        </a:p>
      </dgm:t>
    </dgm:pt>
    <dgm:pt modelId="{C729161B-877F-4BB7-8142-9371AE160BAD}" type="parTrans" cxnId="{910E110F-7CF3-4D7E-AEE7-55F5163D4936}">
      <dgm:prSet/>
      <dgm:spPr/>
      <dgm:t>
        <a:bodyPr/>
        <a:lstStyle/>
        <a:p>
          <a:endParaRPr lang="en-US"/>
        </a:p>
      </dgm:t>
    </dgm:pt>
    <dgm:pt modelId="{5DB1502B-2457-438D-BB91-9F47506CE352}" type="sibTrans" cxnId="{910E110F-7CF3-4D7E-AEE7-55F5163D4936}">
      <dgm:prSet/>
      <dgm:spPr/>
      <dgm:t>
        <a:bodyPr/>
        <a:lstStyle/>
        <a:p>
          <a:endParaRPr lang="en-US"/>
        </a:p>
      </dgm:t>
    </dgm:pt>
    <dgm:pt modelId="{D7E77822-351A-497B-8E0B-35EC441BCCD8}">
      <dgm:prSet/>
      <dgm:spPr/>
      <dgm:t>
        <a:bodyPr/>
        <a:lstStyle/>
        <a:p>
          <a:r>
            <a:rPr lang="en-US"/>
            <a:t>General Orientation under Training, Valid for life.</a:t>
          </a:r>
        </a:p>
      </dgm:t>
    </dgm:pt>
    <dgm:pt modelId="{8551E07C-B725-482B-9668-A62AB143B3F3}" type="parTrans" cxnId="{6D9DE274-44E9-485F-A33B-7F68AE78CCC1}">
      <dgm:prSet/>
      <dgm:spPr/>
      <dgm:t>
        <a:bodyPr/>
        <a:lstStyle/>
        <a:p>
          <a:endParaRPr lang="en-US"/>
        </a:p>
      </dgm:t>
    </dgm:pt>
    <dgm:pt modelId="{EE1EA7CE-4F3C-447E-A063-6024BE1415C2}" type="sibTrans" cxnId="{6D9DE274-44E9-485F-A33B-7F68AE78CCC1}">
      <dgm:prSet/>
      <dgm:spPr/>
      <dgm:t>
        <a:bodyPr/>
        <a:lstStyle/>
        <a:p>
          <a:endParaRPr lang="en-US"/>
        </a:p>
      </dgm:t>
    </dgm:pt>
    <dgm:pt modelId="{721ED1BB-4600-41D4-8CE6-9DEDBAD436B9}">
      <dgm:prSet/>
      <dgm:spPr/>
      <dgm:t>
        <a:bodyPr/>
        <a:lstStyle/>
        <a:p>
          <a:r>
            <a:rPr lang="en-US"/>
            <a:t>Protective Behaviors, under Training, Valid for 3 years.</a:t>
          </a:r>
        </a:p>
      </dgm:t>
    </dgm:pt>
    <dgm:pt modelId="{3D424665-F1B2-449A-81F5-DA26EC3FC4B5}" type="parTrans" cxnId="{8AE1A67A-4EC8-4630-83BA-14B689330486}">
      <dgm:prSet/>
      <dgm:spPr/>
      <dgm:t>
        <a:bodyPr/>
        <a:lstStyle/>
        <a:p>
          <a:endParaRPr lang="en-US"/>
        </a:p>
      </dgm:t>
    </dgm:pt>
    <dgm:pt modelId="{1D46BA37-AEC2-4869-A64D-39AEDFEA7BBC}" type="sibTrans" cxnId="{8AE1A67A-4EC8-4630-83BA-14B689330486}">
      <dgm:prSet/>
      <dgm:spPr/>
      <dgm:t>
        <a:bodyPr/>
        <a:lstStyle/>
        <a:p>
          <a:endParaRPr lang="en-US"/>
        </a:p>
      </dgm:t>
    </dgm:pt>
    <dgm:pt modelId="{E0CED504-7DD2-4582-B8BC-DEECECB5688F}">
      <dgm:prSet/>
      <dgm:spPr/>
      <dgm:t>
        <a:bodyPr/>
        <a:lstStyle/>
        <a:p>
          <a:r>
            <a:rPr lang="en-US"/>
            <a:t>Concussion Training, under Training, Valid for 3 years.</a:t>
          </a:r>
        </a:p>
      </dgm:t>
    </dgm:pt>
    <dgm:pt modelId="{FE8D6F74-D954-43CC-B420-5F0C616B9C53}" type="parTrans" cxnId="{DE0CF46E-1F34-41CB-9AC8-1BA2EF4D156C}">
      <dgm:prSet/>
      <dgm:spPr/>
      <dgm:t>
        <a:bodyPr/>
        <a:lstStyle/>
        <a:p>
          <a:endParaRPr lang="en-US"/>
        </a:p>
      </dgm:t>
    </dgm:pt>
    <dgm:pt modelId="{2C528A0B-B5F9-4AA2-A144-13508F184F87}" type="sibTrans" cxnId="{DE0CF46E-1F34-41CB-9AC8-1BA2EF4D156C}">
      <dgm:prSet/>
      <dgm:spPr/>
      <dgm:t>
        <a:bodyPr/>
        <a:lstStyle/>
        <a:p>
          <a:endParaRPr lang="en-US"/>
        </a:p>
      </dgm:t>
    </dgm:pt>
    <dgm:pt modelId="{338760E0-4F91-413C-A11D-E3B4CFD9DD8F}" type="pres">
      <dgm:prSet presAssocID="{D3B1B216-E87E-47E0-9B5A-0E1AADBE093D}" presName="linear" presStyleCnt="0">
        <dgm:presLayoutVars>
          <dgm:animLvl val="lvl"/>
          <dgm:resizeHandles val="exact"/>
        </dgm:presLayoutVars>
      </dgm:prSet>
      <dgm:spPr/>
    </dgm:pt>
    <dgm:pt modelId="{965E977D-5945-4897-B3CA-3F9CD977C465}" type="pres">
      <dgm:prSet presAssocID="{CC83CEED-622F-4446-8F9C-8C04F91088C5}" presName="parentText" presStyleLbl="node1" presStyleIdx="0" presStyleCnt="2">
        <dgm:presLayoutVars>
          <dgm:chMax val="0"/>
          <dgm:bulletEnabled val="1"/>
        </dgm:presLayoutVars>
      </dgm:prSet>
      <dgm:spPr/>
    </dgm:pt>
    <dgm:pt modelId="{7B0F19B3-872B-48E0-9CA3-35AB8543652D}" type="pres">
      <dgm:prSet presAssocID="{CC83CEED-622F-4446-8F9C-8C04F91088C5}" presName="childText" presStyleLbl="revTx" presStyleIdx="0" presStyleCnt="2">
        <dgm:presLayoutVars>
          <dgm:bulletEnabled val="1"/>
        </dgm:presLayoutVars>
      </dgm:prSet>
      <dgm:spPr/>
    </dgm:pt>
    <dgm:pt modelId="{B862FEEC-882E-4736-9C76-AF7BBC680AD0}" type="pres">
      <dgm:prSet presAssocID="{76F18E70-DB98-49A5-A54D-F48CF6C5495B}" presName="parentText" presStyleLbl="node1" presStyleIdx="1" presStyleCnt="2">
        <dgm:presLayoutVars>
          <dgm:chMax val="0"/>
          <dgm:bulletEnabled val="1"/>
        </dgm:presLayoutVars>
      </dgm:prSet>
      <dgm:spPr/>
    </dgm:pt>
    <dgm:pt modelId="{BB6C96C0-6E87-4245-BC40-94B7DF24E825}" type="pres">
      <dgm:prSet presAssocID="{76F18E70-DB98-49A5-A54D-F48CF6C5495B}" presName="childText" presStyleLbl="revTx" presStyleIdx="1" presStyleCnt="2">
        <dgm:presLayoutVars>
          <dgm:bulletEnabled val="1"/>
        </dgm:presLayoutVars>
      </dgm:prSet>
      <dgm:spPr/>
    </dgm:pt>
  </dgm:ptLst>
  <dgm:cxnLst>
    <dgm:cxn modelId="{85169007-7B43-46B4-917B-BFD651F5DA67}" type="presOf" srcId="{721ED1BB-4600-41D4-8CE6-9DEDBAD436B9}" destId="{BB6C96C0-6E87-4245-BC40-94B7DF24E825}" srcOrd="0" destOrd="2" presId="urn:microsoft.com/office/officeart/2005/8/layout/vList2"/>
    <dgm:cxn modelId="{B1ADCA07-25A4-4E90-BA8B-83795EA011A0}" type="presOf" srcId="{E0CED504-7DD2-4582-B8BC-DEECECB5688F}" destId="{BB6C96C0-6E87-4245-BC40-94B7DF24E825}" srcOrd="0" destOrd="3" presId="urn:microsoft.com/office/officeart/2005/8/layout/vList2"/>
    <dgm:cxn modelId="{910E110F-7CF3-4D7E-AEE7-55F5163D4936}" srcId="{76F18E70-DB98-49A5-A54D-F48CF6C5495B}" destId="{4F167705-7FCD-407A-9957-7E66D6A40A92}" srcOrd="0" destOrd="0" parTransId="{C729161B-877F-4BB7-8142-9371AE160BAD}" sibTransId="{5DB1502B-2457-438D-BB91-9F47506CE352}"/>
    <dgm:cxn modelId="{2C99D028-094E-4CB4-B7C2-4AD2F7DB5AD7}" srcId="{D3B1B216-E87E-47E0-9B5A-0E1AADBE093D}" destId="{76F18E70-DB98-49A5-A54D-F48CF6C5495B}" srcOrd="1" destOrd="0" parTransId="{7D91FDC2-0627-4A5B-BF10-6021534F6EBB}" sibTransId="{E6F7DDF4-6C3D-432C-9FA5-87255207E051}"/>
    <dgm:cxn modelId="{AAE1EB2D-77DA-4CE6-AF0E-3E02AFC18291}" srcId="{CC83CEED-622F-4446-8F9C-8C04F91088C5}" destId="{F2CE6D01-4DCA-4EBD-8C79-AC80A1C4FA7D}" srcOrd="0" destOrd="0" parTransId="{4962A182-8140-4AC9-AB00-1A817ADB117A}" sibTransId="{935C579D-B549-4E03-A3AB-BED8D3153969}"/>
    <dgm:cxn modelId="{B8A3B73B-AE89-4C02-ABEA-E46E2BF68DDB}" type="presOf" srcId="{D7E77822-351A-497B-8E0B-35EC441BCCD8}" destId="{BB6C96C0-6E87-4245-BC40-94B7DF24E825}" srcOrd="0" destOrd="1" presId="urn:microsoft.com/office/officeart/2005/8/layout/vList2"/>
    <dgm:cxn modelId="{DB85395B-5060-456E-8DD2-35075CC328EA}" type="presOf" srcId="{BF79D6EA-52F3-4B27-8F22-8368F99D2716}" destId="{7B0F19B3-872B-48E0-9CA3-35AB8543652D}" srcOrd="0" destOrd="3" presId="urn:microsoft.com/office/officeart/2005/8/layout/vList2"/>
    <dgm:cxn modelId="{F9CF3842-77A4-4F3C-9AE9-1F739F36D525}" srcId="{D3B1B216-E87E-47E0-9B5A-0E1AADBE093D}" destId="{CC83CEED-622F-4446-8F9C-8C04F91088C5}" srcOrd="0" destOrd="0" parTransId="{70E98A11-41E1-41D8-937B-EF5A994BC5E2}" sibTransId="{6D35161C-0504-4D2A-ADBD-6E5827A5531C}"/>
    <dgm:cxn modelId="{E66B244D-4312-46D7-ADDA-4B932C3973A5}" srcId="{CC83CEED-622F-4446-8F9C-8C04F91088C5}" destId="{3359C405-FCE1-4222-9D4E-CBADADD7976E}" srcOrd="1" destOrd="0" parTransId="{FB36BE9F-D02B-4CA7-8773-F24436BFDC40}" sibTransId="{31B2EF3A-8933-4826-84AB-CA8890B21EAF}"/>
    <dgm:cxn modelId="{DE0CF46E-1F34-41CB-9AC8-1BA2EF4D156C}" srcId="{76F18E70-DB98-49A5-A54D-F48CF6C5495B}" destId="{E0CED504-7DD2-4582-B8BC-DEECECB5688F}" srcOrd="3" destOrd="0" parTransId="{FE8D6F74-D954-43CC-B420-5F0C616B9C53}" sibTransId="{2C528A0B-B5F9-4AA2-A144-13508F184F87}"/>
    <dgm:cxn modelId="{6D9DE274-44E9-485F-A33B-7F68AE78CCC1}" srcId="{76F18E70-DB98-49A5-A54D-F48CF6C5495B}" destId="{D7E77822-351A-497B-8E0B-35EC441BCCD8}" srcOrd="1" destOrd="0" parTransId="{8551E07C-B725-482B-9668-A62AB143B3F3}" sibTransId="{EE1EA7CE-4F3C-447E-A063-6024BE1415C2}"/>
    <dgm:cxn modelId="{132E6959-4CD3-487B-8D4E-7FFAD6861E5F}" type="presOf" srcId="{4F167705-7FCD-407A-9957-7E66D6A40A92}" destId="{BB6C96C0-6E87-4245-BC40-94B7DF24E825}" srcOrd="0" destOrd="0" presId="urn:microsoft.com/office/officeart/2005/8/layout/vList2"/>
    <dgm:cxn modelId="{8AE1A67A-4EC8-4630-83BA-14B689330486}" srcId="{76F18E70-DB98-49A5-A54D-F48CF6C5495B}" destId="{721ED1BB-4600-41D4-8CE6-9DEDBAD436B9}" srcOrd="2" destOrd="0" parTransId="{3D424665-F1B2-449A-81F5-DA26EC3FC4B5}" sibTransId="{1D46BA37-AEC2-4869-A64D-39AEDFEA7BBC}"/>
    <dgm:cxn modelId="{E984A07E-94AE-4B00-94A3-DE59BEA92171}" srcId="{CC83CEED-622F-4446-8F9C-8C04F91088C5}" destId="{C8746DFE-0E11-4C30-8366-B5E3A7A98564}" srcOrd="2" destOrd="0" parTransId="{A5F02DA2-1016-4670-8299-ADBF0203CA1D}" sibTransId="{987D9220-4391-441E-98A5-82D9D11E1603}"/>
    <dgm:cxn modelId="{9B325D8B-6D03-4A2A-B4A3-0A568DCF42AB}" type="presOf" srcId="{D3B1B216-E87E-47E0-9B5A-0E1AADBE093D}" destId="{338760E0-4F91-413C-A11D-E3B4CFD9DD8F}" srcOrd="0" destOrd="0" presId="urn:microsoft.com/office/officeart/2005/8/layout/vList2"/>
    <dgm:cxn modelId="{261FEEA9-2EB0-42E7-9F55-BDA7A72D79E6}" type="presOf" srcId="{76F18E70-DB98-49A5-A54D-F48CF6C5495B}" destId="{B862FEEC-882E-4736-9C76-AF7BBC680AD0}" srcOrd="0" destOrd="0" presId="urn:microsoft.com/office/officeart/2005/8/layout/vList2"/>
    <dgm:cxn modelId="{D54A78B4-8A91-44F7-BF6C-8C76DB15AC24}" type="presOf" srcId="{CC83CEED-622F-4446-8F9C-8C04F91088C5}" destId="{965E977D-5945-4897-B3CA-3F9CD977C465}" srcOrd="0" destOrd="0" presId="urn:microsoft.com/office/officeart/2005/8/layout/vList2"/>
    <dgm:cxn modelId="{60B11ECE-4185-4444-816E-74E094EB3488}" type="presOf" srcId="{C8746DFE-0E11-4C30-8366-B5E3A7A98564}" destId="{7B0F19B3-872B-48E0-9CA3-35AB8543652D}" srcOrd="0" destOrd="2" presId="urn:microsoft.com/office/officeart/2005/8/layout/vList2"/>
    <dgm:cxn modelId="{17983ADA-4DDB-4858-908A-5BA05DF286B4}" type="presOf" srcId="{F2CE6D01-4DCA-4EBD-8C79-AC80A1C4FA7D}" destId="{7B0F19B3-872B-48E0-9CA3-35AB8543652D}" srcOrd="0" destOrd="0" presId="urn:microsoft.com/office/officeart/2005/8/layout/vList2"/>
    <dgm:cxn modelId="{17C39EF3-2ADD-47CA-BD38-A3BB643497E7}" srcId="{CC83CEED-622F-4446-8F9C-8C04F91088C5}" destId="{BF79D6EA-52F3-4B27-8F22-8368F99D2716}" srcOrd="3" destOrd="0" parTransId="{6857708B-253B-497A-BAD4-09BDE8580168}" sibTransId="{720337C2-92CE-411D-AB52-2831B15AB84E}"/>
    <dgm:cxn modelId="{8B88F0F3-4EEB-40E9-91A7-9A8436ACE398}" type="presOf" srcId="{3359C405-FCE1-4222-9D4E-CBADADD7976E}" destId="{7B0F19B3-872B-48E0-9CA3-35AB8543652D}" srcOrd="0" destOrd="1" presId="urn:microsoft.com/office/officeart/2005/8/layout/vList2"/>
    <dgm:cxn modelId="{BACE9813-D15C-4B98-AFF4-F616D67CDBBA}" type="presParOf" srcId="{338760E0-4F91-413C-A11D-E3B4CFD9DD8F}" destId="{965E977D-5945-4897-B3CA-3F9CD977C465}" srcOrd="0" destOrd="0" presId="urn:microsoft.com/office/officeart/2005/8/layout/vList2"/>
    <dgm:cxn modelId="{8A95A253-E240-428E-8146-F8B19DE09339}" type="presParOf" srcId="{338760E0-4F91-413C-A11D-E3B4CFD9DD8F}" destId="{7B0F19B3-872B-48E0-9CA3-35AB8543652D}" srcOrd="1" destOrd="0" presId="urn:microsoft.com/office/officeart/2005/8/layout/vList2"/>
    <dgm:cxn modelId="{5AF5CC60-BA9C-4603-84B1-7B70F441A22C}" type="presParOf" srcId="{338760E0-4F91-413C-A11D-E3B4CFD9DD8F}" destId="{B862FEEC-882E-4736-9C76-AF7BBC680AD0}" srcOrd="2" destOrd="0" presId="urn:microsoft.com/office/officeart/2005/8/layout/vList2"/>
    <dgm:cxn modelId="{33E76947-9D14-484D-A114-133DD984ABFA}" type="presParOf" srcId="{338760E0-4F91-413C-A11D-E3B4CFD9DD8F}" destId="{BB6C96C0-6E87-4245-BC40-94B7DF24E82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5C8F0-5036-4F97-BFA8-DED653C3FF9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1DECEAC-3D14-4D72-B1D2-5DED86872D08}">
      <dgm:prSet/>
      <dgm:spPr/>
      <dgm:t>
        <a:bodyPr/>
        <a:lstStyle/>
        <a:p>
          <a:r>
            <a:rPr lang="en-US" dirty="0"/>
            <a:t>A Unified Champion School athlete or Unified Partner may  participate in a local program with their PIAA Medical.  The participant must request a copy of the medical from their school.</a:t>
          </a:r>
        </a:p>
      </dgm:t>
    </dgm:pt>
    <dgm:pt modelId="{DEAFADC8-115C-4DCF-910F-57805A90DD31}" type="parTrans" cxnId="{E5DD9E89-FD76-4CAD-8149-D20B51D38E28}">
      <dgm:prSet/>
      <dgm:spPr/>
      <dgm:t>
        <a:bodyPr/>
        <a:lstStyle/>
        <a:p>
          <a:endParaRPr lang="en-US"/>
        </a:p>
      </dgm:t>
    </dgm:pt>
    <dgm:pt modelId="{EE49EACD-7636-4567-87B3-5BBE71D19035}" type="sibTrans" cxnId="{E5DD9E89-FD76-4CAD-8149-D20B51D38E28}">
      <dgm:prSet/>
      <dgm:spPr/>
      <dgm:t>
        <a:bodyPr/>
        <a:lstStyle/>
        <a:p>
          <a:endParaRPr lang="en-US"/>
        </a:p>
      </dgm:t>
    </dgm:pt>
    <dgm:pt modelId="{5875BA02-5B58-4E10-9D71-60449DBA1B76}">
      <dgm:prSet/>
      <dgm:spPr/>
      <dgm:t>
        <a:bodyPr/>
        <a:lstStyle/>
        <a:p>
          <a:r>
            <a:rPr lang="en-US" dirty="0"/>
            <a:t>The PIAA physical exam must be inputted into Vsys as an "athlete medical" and the medical form must be uploaded as an attachment.</a:t>
          </a:r>
        </a:p>
      </dgm:t>
    </dgm:pt>
    <dgm:pt modelId="{5392582D-B3B4-41A0-A2AB-752D1D857F35}" type="parTrans" cxnId="{9AEF2047-D8BF-4576-96AC-EE99F96C0F66}">
      <dgm:prSet/>
      <dgm:spPr/>
      <dgm:t>
        <a:bodyPr/>
        <a:lstStyle/>
        <a:p>
          <a:endParaRPr lang="en-US"/>
        </a:p>
      </dgm:t>
    </dgm:pt>
    <dgm:pt modelId="{BF193424-202A-40FB-B961-9F8DB7A40D42}" type="sibTrans" cxnId="{9AEF2047-D8BF-4576-96AC-EE99F96C0F66}">
      <dgm:prSet/>
      <dgm:spPr/>
      <dgm:t>
        <a:bodyPr/>
        <a:lstStyle/>
        <a:p>
          <a:endParaRPr lang="en-US"/>
        </a:p>
      </dgm:t>
    </dgm:pt>
    <dgm:pt modelId="{1A7F290F-2A63-40CA-8FD1-F60484B76C84}">
      <dgm:prSet/>
      <dgm:spPr/>
      <dgm:t>
        <a:bodyPr/>
        <a:lstStyle/>
        <a:p>
          <a:pPr rtl="0"/>
          <a:r>
            <a:rPr lang="en-US" b="1">
              <a:latin typeface="Calibri Light" panose="020F0302020204030204"/>
            </a:rPr>
            <a:t>UPDATE:</a:t>
          </a:r>
          <a:r>
            <a:rPr lang="en-US">
              <a:latin typeface="Calibri Light" panose="020F0302020204030204"/>
            </a:rPr>
            <a:t> The</a:t>
          </a:r>
          <a:r>
            <a:rPr lang="en-US"/>
            <a:t> PIAA physical exam form is good for one year from the Dr's Signature date. If the date is 3/22/22 the exam expires on 3/22/23.</a:t>
          </a:r>
        </a:p>
      </dgm:t>
    </dgm:pt>
    <dgm:pt modelId="{28D3588E-DE94-4191-B728-00DFFF81B399}" type="parTrans" cxnId="{BFD174EE-5790-4D9B-ACB5-6988B6657FBD}">
      <dgm:prSet/>
      <dgm:spPr/>
      <dgm:t>
        <a:bodyPr/>
        <a:lstStyle/>
        <a:p>
          <a:endParaRPr lang="en-US"/>
        </a:p>
      </dgm:t>
    </dgm:pt>
    <dgm:pt modelId="{505501E6-04AD-4CF4-AF32-E60E19316A26}" type="sibTrans" cxnId="{BFD174EE-5790-4D9B-ACB5-6988B6657FBD}">
      <dgm:prSet/>
      <dgm:spPr/>
      <dgm:t>
        <a:bodyPr/>
        <a:lstStyle/>
        <a:p>
          <a:endParaRPr lang="en-US"/>
        </a:p>
      </dgm:t>
    </dgm:pt>
    <dgm:pt modelId="{340B9DB8-4434-44F7-A077-15626C65534B}" type="pres">
      <dgm:prSet presAssocID="{ED85C8F0-5036-4F97-BFA8-DED653C3FF94}" presName="vert0" presStyleCnt="0">
        <dgm:presLayoutVars>
          <dgm:dir/>
          <dgm:animOne val="branch"/>
          <dgm:animLvl val="lvl"/>
        </dgm:presLayoutVars>
      </dgm:prSet>
      <dgm:spPr/>
    </dgm:pt>
    <dgm:pt modelId="{4566BE69-E55C-472E-AF1D-A3C9FEF974D9}" type="pres">
      <dgm:prSet presAssocID="{81DECEAC-3D14-4D72-B1D2-5DED86872D08}" presName="thickLine" presStyleLbl="alignNode1" presStyleIdx="0" presStyleCnt="3"/>
      <dgm:spPr/>
    </dgm:pt>
    <dgm:pt modelId="{7CCDE8C0-C3D8-4134-9C70-43EC2FCD20E6}" type="pres">
      <dgm:prSet presAssocID="{81DECEAC-3D14-4D72-B1D2-5DED86872D08}" presName="horz1" presStyleCnt="0"/>
      <dgm:spPr/>
    </dgm:pt>
    <dgm:pt modelId="{B8B2801C-307A-46B9-AA7B-50FF9A592E59}" type="pres">
      <dgm:prSet presAssocID="{81DECEAC-3D14-4D72-B1D2-5DED86872D08}" presName="tx1" presStyleLbl="revTx" presStyleIdx="0" presStyleCnt="3"/>
      <dgm:spPr/>
    </dgm:pt>
    <dgm:pt modelId="{8F1F3469-EA7F-4EFA-A752-5C9319C70604}" type="pres">
      <dgm:prSet presAssocID="{81DECEAC-3D14-4D72-B1D2-5DED86872D08}" presName="vert1" presStyleCnt="0"/>
      <dgm:spPr/>
    </dgm:pt>
    <dgm:pt modelId="{53A7AF26-E00F-42A4-AB1F-F289BFA46AE1}" type="pres">
      <dgm:prSet presAssocID="{5875BA02-5B58-4E10-9D71-60449DBA1B76}" presName="thickLine" presStyleLbl="alignNode1" presStyleIdx="1" presStyleCnt="3"/>
      <dgm:spPr/>
    </dgm:pt>
    <dgm:pt modelId="{D20CBEED-BD12-42CC-B8AB-21FE553667DA}" type="pres">
      <dgm:prSet presAssocID="{5875BA02-5B58-4E10-9D71-60449DBA1B76}" presName="horz1" presStyleCnt="0"/>
      <dgm:spPr/>
    </dgm:pt>
    <dgm:pt modelId="{2EF2F239-E33C-457F-AD5C-C0F1459A4956}" type="pres">
      <dgm:prSet presAssocID="{5875BA02-5B58-4E10-9D71-60449DBA1B76}" presName="tx1" presStyleLbl="revTx" presStyleIdx="1" presStyleCnt="3"/>
      <dgm:spPr/>
    </dgm:pt>
    <dgm:pt modelId="{A67ED380-C150-4030-B4F3-62587BB66A7D}" type="pres">
      <dgm:prSet presAssocID="{5875BA02-5B58-4E10-9D71-60449DBA1B76}" presName="vert1" presStyleCnt="0"/>
      <dgm:spPr/>
    </dgm:pt>
    <dgm:pt modelId="{57D9FC47-DA4C-47E2-B060-3A3C7C60BE27}" type="pres">
      <dgm:prSet presAssocID="{1A7F290F-2A63-40CA-8FD1-F60484B76C84}" presName="thickLine" presStyleLbl="alignNode1" presStyleIdx="2" presStyleCnt="3"/>
      <dgm:spPr/>
    </dgm:pt>
    <dgm:pt modelId="{68989694-46C8-4A0F-B2FB-791B7DF8BADD}" type="pres">
      <dgm:prSet presAssocID="{1A7F290F-2A63-40CA-8FD1-F60484B76C84}" presName="horz1" presStyleCnt="0"/>
      <dgm:spPr/>
    </dgm:pt>
    <dgm:pt modelId="{8863995C-7B39-4C7C-890A-4EE0F5220760}" type="pres">
      <dgm:prSet presAssocID="{1A7F290F-2A63-40CA-8FD1-F60484B76C84}" presName="tx1" presStyleLbl="revTx" presStyleIdx="2" presStyleCnt="3"/>
      <dgm:spPr/>
    </dgm:pt>
    <dgm:pt modelId="{4391B871-9C8E-4A2E-A224-AF8968E8D76A}" type="pres">
      <dgm:prSet presAssocID="{1A7F290F-2A63-40CA-8FD1-F60484B76C84}" presName="vert1" presStyleCnt="0"/>
      <dgm:spPr/>
    </dgm:pt>
  </dgm:ptLst>
  <dgm:cxnLst>
    <dgm:cxn modelId="{F4E6CC5F-1B47-4943-A3B4-F019BEA62EB4}" type="presOf" srcId="{1A7F290F-2A63-40CA-8FD1-F60484B76C84}" destId="{8863995C-7B39-4C7C-890A-4EE0F5220760}" srcOrd="0" destOrd="0" presId="urn:microsoft.com/office/officeart/2008/layout/LinedList"/>
    <dgm:cxn modelId="{9AEF2047-D8BF-4576-96AC-EE99F96C0F66}" srcId="{ED85C8F0-5036-4F97-BFA8-DED653C3FF94}" destId="{5875BA02-5B58-4E10-9D71-60449DBA1B76}" srcOrd="1" destOrd="0" parTransId="{5392582D-B3B4-41A0-A2AB-752D1D857F35}" sibTransId="{BF193424-202A-40FB-B961-9F8DB7A40D42}"/>
    <dgm:cxn modelId="{2FFE717B-BC5D-432C-A4F6-2A6503D42C39}" type="presOf" srcId="{ED85C8F0-5036-4F97-BFA8-DED653C3FF94}" destId="{340B9DB8-4434-44F7-A077-15626C65534B}" srcOrd="0" destOrd="0" presId="urn:microsoft.com/office/officeart/2008/layout/LinedList"/>
    <dgm:cxn modelId="{E5DD9E89-FD76-4CAD-8149-D20B51D38E28}" srcId="{ED85C8F0-5036-4F97-BFA8-DED653C3FF94}" destId="{81DECEAC-3D14-4D72-B1D2-5DED86872D08}" srcOrd="0" destOrd="0" parTransId="{DEAFADC8-115C-4DCF-910F-57805A90DD31}" sibTransId="{EE49EACD-7636-4567-87B3-5BBE71D19035}"/>
    <dgm:cxn modelId="{9E378AB2-7A65-46B2-8DC4-3199AA594254}" type="presOf" srcId="{5875BA02-5B58-4E10-9D71-60449DBA1B76}" destId="{2EF2F239-E33C-457F-AD5C-C0F1459A4956}" srcOrd="0" destOrd="0" presId="urn:microsoft.com/office/officeart/2008/layout/LinedList"/>
    <dgm:cxn modelId="{86D193E0-2E00-4504-99BF-5857F61DF074}" type="presOf" srcId="{81DECEAC-3D14-4D72-B1D2-5DED86872D08}" destId="{B8B2801C-307A-46B9-AA7B-50FF9A592E59}" srcOrd="0" destOrd="0" presId="urn:microsoft.com/office/officeart/2008/layout/LinedList"/>
    <dgm:cxn modelId="{BFD174EE-5790-4D9B-ACB5-6988B6657FBD}" srcId="{ED85C8F0-5036-4F97-BFA8-DED653C3FF94}" destId="{1A7F290F-2A63-40CA-8FD1-F60484B76C84}" srcOrd="2" destOrd="0" parTransId="{28D3588E-DE94-4191-B728-00DFFF81B399}" sibTransId="{505501E6-04AD-4CF4-AF32-E60E19316A26}"/>
    <dgm:cxn modelId="{FC5D621D-3071-45C1-AC5D-4ED1FE1A8161}" type="presParOf" srcId="{340B9DB8-4434-44F7-A077-15626C65534B}" destId="{4566BE69-E55C-472E-AF1D-A3C9FEF974D9}" srcOrd="0" destOrd="0" presId="urn:microsoft.com/office/officeart/2008/layout/LinedList"/>
    <dgm:cxn modelId="{461B606E-BBAD-4456-B25A-D33ACB505429}" type="presParOf" srcId="{340B9DB8-4434-44F7-A077-15626C65534B}" destId="{7CCDE8C0-C3D8-4134-9C70-43EC2FCD20E6}" srcOrd="1" destOrd="0" presId="urn:microsoft.com/office/officeart/2008/layout/LinedList"/>
    <dgm:cxn modelId="{E646A48F-08E1-488A-B56E-AF7798884B3F}" type="presParOf" srcId="{7CCDE8C0-C3D8-4134-9C70-43EC2FCD20E6}" destId="{B8B2801C-307A-46B9-AA7B-50FF9A592E59}" srcOrd="0" destOrd="0" presId="urn:microsoft.com/office/officeart/2008/layout/LinedList"/>
    <dgm:cxn modelId="{DBF99601-69FA-4C81-8A6F-8168D104F716}" type="presParOf" srcId="{7CCDE8C0-C3D8-4134-9C70-43EC2FCD20E6}" destId="{8F1F3469-EA7F-4EFA-A752-5C9319C70604}" srcOrd="1" destOrd="0" presId="urn:microsoft.com/office/officeart/2008/layout/LinedList"/>
    <dgm:cxn modelId="{AD62CC0B-D199-4C30-8204-3BA558A6A0F2}" type="presParOf" srcId="{340B9DB8-4434-44F7-A077-15626C65534B}" destId="{53A7AF26-E00F-42A4-AB1F-F289BFA46AE1}" srcOrd="2" destOrd="0" presId="urn:microsoft.com/office/officeart/2008/layout/LinedList"/>
    <dgm:cxn modelId="{7C781DE7-31A1-4A5C-823E-FFE1E0169797}" type="presParOf" srcId="{340B9DB8-4434-44F7-A077-15626C65534B}" destId="{D20CBEED-BD12-42CC-B8AB-21FE553667DA}" srcOrd="3" destOrd="0" presId="urn:microsoft.com/office/officeart/2008/layout/LinedList"/>
    <dgm:cxn modelId="{B5FCD7A9-A63C-4FB7-8DA6-A4900BD7AC56}" type="presParOf" srcId="{D20CBEED-BD12-42CC-B8AB-21FE553667DA}" destId="{2EF2F239-E33C-457F-AD5C-C0F1459A4956}" srcOrd="0" destOrd="0" presId="urn:microsoft.com/office/officeart/2008/layout/LinedList"/>
    <dgm:cxn modelId="{64E2F146-7559-4987-992E-7C36EE44A4C4}" type="presParOf" srcId="{D20CBEED-BD12-42CC-B8AB-21FE553667DA}" destId="{A67ED380-C150-4030-B4F3-62587BB66A7D}" srcOrd="1" destOrd="0" presId="urn:microsoft.com/office/officeart/2008/layout/LinedList"/>
    <dgm:cxn modelId="{4A0956A2-ED30-4753-9C00-62F065CAB250}" type="presParOf" srcId="{340B9DB8-4434-44F7-A077-15626C65534B}" destId="{57D9FC47-DA4C-47E2-B060-3A3C7C60BE27}" srcOrd="4" destOrd="0" presId="urn:microsoft.com/office/officeart/2008/layout/LinedList"/>
    <dgm:cxn modelId="{3B866567-EB13-4EEE-A75D-F22B13203B92}" type="presParOf" srcId="{340B9DB8-4434-44F7-A077-15626C65534B}" destId="{68989694-46C8-4A0F-B2FB-791B7DF8BADD}" srcOrd="5" destOrd="0" presId="urn:microsoft.com/office/officeart/2008/layout/LinedList"/>
    <dgm:cxn modelId="{8E99B730-01FF-4BBA-9C96-94826EE00A83}" type="presParOf" srcId="{68989694-46C8-4A0F-B2FB-791B7DF8BADD}" destId="{8863995C-7B39-4C7C-890A-4EE0F5220760}" srcOrd="0" destOrd="0" presId="urn:microsoft.com/office/officeart/2008/layout/LinedList"/>
    <dgm:cxn modelId="{A61D79B3-584F-4FD3-8602-FB7899E7F88F}" type="presParOf" srcId="{68989694-46C8-4A0F-B2FB-791B7DF8BADD}" destId="{4391B871-9C8E-4A2E-A224-AF8968E8D76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1B216-E87E-47E0-9B5A-0E1AADBE093D}"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CC83CEED-622F-4446-8F9C-8C04F91088C5}">
      <dgm:prSet phldr="0"/>
      <dgm:spPr/>
      <dgm:t>
        <a:bodyPr/>
        <a:lstStyle/>
        <a:p>
          <a:pPr rtl="0"/>
          <a:r>
            <a:rPr lang="en-US" b="1" dirty="0">
              <a:latin typeface="Calibri Light" panose="020F0302020204030204"/>
            </a:rPr>
            <a:t>Interested Coaches</a:t>
          </a:r>
          <a:endParaRPr lang="en-US" b="1" dirty="0"/>
        </a:p>
      </dgm:t>
    </dgm:pt>
    <dgm:pt modelId="{70E98A11-41E1-41D8-937B-EF5A994BC5E2}" type="parTrans" cxnId="{F9CF3842-77A4-4F3C-9AE9-1F739F36D525}">
      <dgm:prSet/>
      <dgm:spPr/>
      <dgm:t>
        <a:bodyPr/>
        <a:lstStyle/>
        <a:p>
          <a:endParaRPr lang="en-US"/>
        </a:p>
      </dgm:t>
    </dgm:pt>
    <dgm:pt modelId="{6D35161C-0504-4D2A-ADBD-6E5827A5531C}" type="sibTrans" cxnId="{F9CF3842-77A4-4F3C-9AE9-1F739F36D525}">
      <dgm:prSet/>
      <dgm:spPr/>
      <dgm:t>
        <a:bodyPr/>
        <a:lstStyle/>
        <a:p>
          <a:endParaRPr lang="en-US"/>
        </a:p>
      </dgm:t>
    </dgm:pt>
    <dgm:pt modelId="{F2CE6D01-4DCA-4EBD-8C79-AC80A1C4FA7D}">
      <dgm:prSet phldr="0"/>
      <dgm:spPr/>
      <dgm:t>
        <a:bodyPr/>
        <a:lstStyle/>
        <a:p>
          <a:pPr rtl="0"/>
          <a:r>
            <a:rPr lang="en-US" b="1" dirty="0">
              <a:latin typeface="Calibri Light" panose="020F0302020204030204"/>
            </a:rPr>
            <a:t>Learn More by visiting the </a:t>
          </a:r>
          <a:r>
            <a:rPr lang="en-US" b="1" dirty="0">
              <a:latin typeface="Calibri Light" panose="020F0302020204030204"/>
              <a:hlinkClick xmlns:r="http://schemas.openxmlformats.org/officeDocument/2006/relationships" r:id="rId1"/>
            </a:rPr>
            <a:t>APT webpage</a:t>
          </a:r>
          <a:endParaRPr lang="en-US" b="1" dirty="0">
            <a:hlinkClick xmlns:r="http://schemas.openxmlformats.org/officeDocument/2006/relationships" r:id="rId1"/>
          </a:endParaRPr>
        </a:p>
      </dgm:t>
    </dgm:pt>
    <dgm:pt modelId="{4962A182-8140-4AC9-AB00-1A817ADB117A}" type="parTrans" cxnId="{AAE1EB2D-77DA-4CE6-AF0E-3E02AFC18291}">
      <dgm:prSet/>
      <dgm:spPr/>
      <dgm:t>
        <a:bodyPr/>
        <a:lstStyle/>
        <a:p>
          <a:endParaRPr lang="en-US"/>
        </a:p>
      </dgm:t>
    </dgm:pt>
    <dgm:pt modelId="{935C579D-B549-4E03-A3AB-BED8D3153969}" type="sibTrans" cxnId="{AAE1EB2D-77DA-4CE6-AF0E-3E02AFC18291}">
      <dgm:prSet/>
      <dgm:spPr/>
      <dgm:t>
        <a:bodyPr/>
        <a:lstStyle/>
        <a:p>
          <a:endParaRPr lang="en-US"/>
        </a:p>
      </dgm:t>
    </dgm:pt>
    <dgm:pt modelId="{76F18E70-DB98-49A5-A54D-F48CF6C5495B}">
      <dgm:prSet/>
      <dgm:spPr/>
      <dgm:t>
        <a:bodyPr/>
        <a:lstStyle/>
        <a:p>
          <a:pPr rtl="0"/>
          <a:r>
            <a:rPr lang="en-US" b="1" dirty="0">
              <a:latin typeface="Calibri Light" panose="020F0302020204030204"/>
            </a:rPr>
            <a:t>How to sign-up</a:t>
          </a:r>
          <a:r>
            <a:rPr lang="en-US" dirty="0"/>
            <a:t> </a:t>
          </a:r>
        </a:p>
      </dgm:t>
    </dgm:pt>
    <dgm:pt modelId="{7D91FDC2-0627-4A5B-BF10-6021534F6EBB}" type="parTrans" cxnId="{2C99D028-094E-4CB4-B7C2-4AD2F7DB5AD7}">
      <dgm:prSet/>
      <dgm:spPr/>
      <dgm:t>
        <a:bodyPr/>
        <a:lstStyle/>
        <a:p>
          <a:endParaRPr lang="en-US"/>
        </a:p>
      </dgm:t>
    </dgm:pt>
    <dgm:pt modelId="{E6F7DDF4-6C3D-432C-9FA5-87255207E051}" type="sibTrans" cxnId="{2C99D028-094E-4CB4-B7C2-4AD2F7DB5AD7}">
      <dgm:prSet/>
      <dgm:spPr/>
      <dgm:t>
        <a:bodyPr/>
        <a:lstStyle/>
        <a:p>
          <a:endParaRPr lang="en-US"/>
        </a:p>
      </dgm:t>
    </dgm:pt>
    <dgm:pt modelId="{4F167705-7FCD-407A-9957-7E66D6A40A92}">
      <dgm:prSet/>
      <dgm:spPr/>
      <dgm:t>
        <a:bodyPr/>
        <a:lstStyle/>
        <a:p>
          <a:pPr rtl="0"/>
          <a:r>
            <a:rPr lang="en-US" dirty="0">
              <a:latin typeface="Calibri Light" panose="020F0302020204030204"/>
            </a:rPr>
            <a:t>FREE to programs/teams</a:t>
          </a:r>
        </a:p>
      </dgm:t>
    </dgm:pt>
    <dgm:pt modelId="{C729161B-877F-4BB7-8142-9371AE160BAD}" type="parTrans" cxnId="{910E110F-7CF3-4D7E-AEE7-55F5163D4936}">
      <dgm:prSet/>
      <dgm:spPr/>
      <dgm:t>
        <a:bodyPr/>
        <a:lstStyle/>
        <a:p>
          <a:endParaRPr lang="en-US"/>
        </a:p>
      </dgm:t>
    </dgm:pt>
    <dgm:pt modelId="{5DB1502B-2457-438D-BB91-9F47506CE352}" type="sibTrans" cxnId="{910E110F-7CF3-4D7E-AEE7-55F5163D4936}">
      <dgm:prSet/>
      <dgm:spPr/>
      <dgm:t>
        <a:bodyPr/>
        <a:lstStyle/>
        <a:p>
          <a:endParaRPr lang="en-US"/>
        </a:p>
      </dgm:t>
    </dgm:pt>
    <dgm:pt modelId="{E0CED504-7DD2-4582-B8BC-DEECECB5688F}">
      <dgm:prSet phldr="0"/>
      <dgm:spPr/>
      <dgm:t>
        <a:bodyPr/>
        <a:lstStyle/>
        <a:p>
          <a:pPr rtl="0"/>
          <a:r>
            <a:rPr lang="en-US" dirty="0">
              <a:latin typeface="Calibri Light" panose="020F0302020204030204"/>
            </a:rPr>
            <a:t>Provide health, fitness and wellness education to athletes and coaches</a:t>
          </a:r>
          <a:endParaRPr lang="en-US" dirty="0"/>
        </a:p>
      </dgm:t>
    </dgm:pt>
    <dgm:pt modelId="{FE8D6F74-D954-43CC-B420-5F0C616B9C53}" type="parTrans" cxnId="{DE0CF46E-1F34-41CB-9AC8-1BA2EF4D156C}">
      <dgm:prSet/>
      <dgm:spPr/>
      <dgm:t>
        <a:bodyPr/>
        <a:lstStyle/>
        <a:p>
          <a:endParaRPr lang="en-US"/>
        </a:p>
      </dgm:t>
    </dgm:pt>
    <dgm:pt modelId="{2C528A0B-B5F9-4AA2-A144-13508F184F87}" type="sibTrans" cxnId="{DE0CF46E-1F34-41CB-9AC8-1BA2EF4D156C}">
      <dgm:prSet/>
      <dgm:spPr/>
      <dgm:t>
        <a:bodyPr/>
        <a:lstStyle/>
        <a:p>
          <a:endParaRPr lang="en-US"/>
        </a:p>
      </dgm:t>
    </dgm:pt>
    <dgm:pt modelId="{409B2093-427E-4373-B0A6-DD53542E34D4}">
      <dgm:prSet phldr="0"/>
      <dgm:spPr/>
      <dgm:t>
        <a:bodyPr/>
        <a:lstStyle/>
        <a:p>
          <a:pPr rtl="0"/>
          <a:r>
            <a:rPr lang="en-US" dirty="0">
              <a:latin typeface="Calibri Light" panose="020F0302020204030204"/>
            </a:rPr>
            <a:t>Benefits of APT</a:t>
          </a:r>
        </a:p>
      </dgm:t>
    </dgm:pt>
    <dgm:pt modelId="{EBBDCC51-011F-40A2-8D04-923326F27D84}" type="parTrans" cxnId="{3E7F7C4D-7C38-4EA2-B5C2-D787B9A3EDB1}">
      <dgm:prSet/>
      <dgm:spPr/>
    </dgm:pt>
    <dgm:pt modelId="{B2B7DB5C-9DCF-4730-9966-B2B16B3C0261}" type="sibTrans" cxnId="{3E7F7C4D-7C38-4EA2-B5C2-D787B9A3EDB1}">
      <dgm:prSet/>
      <dgm:spPr/>
    </dgm:pt>
    <dgm:pt modelId="{4CC3E4F5-579D-43FE-A2E6-E896AF587286}">
      <dgm:prSet phldr="0"/>
      <dgm:spPr/>
      <dgm:t>
        <a:bodyPr/>
        <a:lstStyle/>
        <a:p>
          <a:pPr rtl="0"/>
          <a:r>
            <a:rPr lang="en-US" dirty="0">
              <a:latin typeface="Calibri"/>
              <a:cs typeface="Calibri"/>
            </a:rPr>
            <a:t>Go to your VSys portal and complete the Athlete Performance Training under "Training Schools, Webinars and More"</a:t>
          </a:r>
        </a:p>
      </dgm:t>
    </dgm:pt>
    <dgm:pt modelId="{21935A6A-C1A0-4AD2-B0C8-0A658C003F39}" type="parTrans" cxnId="{63C522D0-C95D-4EB8-A088-075249252E95}">
      <dgm:prSet/>
      <dgm:spPr/>
    </dgm:pt>
    <dgm:pt modelId="{FC0B2F96-A924-4B75-B696-AC80EE7CADAA}" type="sibTrans" cxnId="{63C522D0-C95D-4EB8-A088-075249252E95}">
      <dgm:prSet/>
      <dgm:spPr/>
    </dgm:pt>
    <dgm:pt modelId="{F08FC7CC-3818-47E7-9AA4-AFA9638074F9}">
      <dgm:prSet phldr="0"/>
      <dgm:spPr/>
      <dgm:t>
        <a:bodyPr/>
        <a:lstStyle/>
        <a:p>
          <a:pPr rtl="0"/>
          <a:r>
            <a:rPr lang="en-US" dirty="0">
              <a:latin typeface="Calibri"/>
              <a:cs typeface="Calibri"/>
            </a:rPr>
            <a:t>Watch the video, take the quiz and then complete the registration form</a:t>
          </a:r>
          <a:endParaRPr lang="en-US" dirty="0">
            <a:latin typeface="Calibri Light" panose="020F0302020204030204"/>
            <a:cs typeface="Calibri Light" panose="020F0302020204030204"/>
          </a:endParaRPr>
        </a:p>
      </dgm:t>
    </dgm:pt>
    <dgm:pt modelId="{8E9EEA7A-7763-4BC3-A662-4C4E461C3041}" type="parTrans" cxnId="{D13BD0EE-7F50-4AD6-B9AC-6B45FB959F11}">
      <dgm:prSet/>
      <dgm:spPr/>
    </dgm:pt>
    <dgm:pt modelId="{23A31633-D20C-4E11-81FF-8CD29453CE98}" type="sibTrans" cxnId="{D13BD0EE-7F50-4AD6-B9AC-6B45FB959F11}">
      <dgm:prSet/>
      <dgm:spPr/>
    </dgm:pt>
    <dgm:pt modelId="{CABF6BA6-CA6F-4D56-B85F-024CB003A762}">
      <dgm:prSet phldr="0"/>
      <dgm:spPr/>
      <dgm:t>
        <a:bodyPr/>
        <a:lstStyle/>
        <a:p>
          <a:pPr rtl="0"/>
          <a:r>
            <a:rPr lang="en-US" dirty="0">
              <a:latin typeface="Calibri Light" panose="020F0302020204030204"/>
            </a:rPr>
            <a:t>HQ will provide coaches and </a:t>
          </a:r>
          <a:r>
            <a:rPr lang="en-US" dirty="0" err="1">
              <a:latin typeface="Calibri Light" panose="020F0302020204030204"/>
            </a:rPr>
            <a:t>atheltes</a:t>
          </a:r>
          <a:r>
            <a:rPr lang="en-US" dirty="0">
              <a:latin typeface="Calibri Light" panose="020F0302020204030204"/>
            </a:rPr>
            <a:t> with materials </a:t>
          </a:r>
          <a:endParaRPr lang="en-US" dirty="0"/>
        </a:p>
      </dgm:t>
    </dgm:pt>
    <dgm:pt modelId="{7FF54731-1D9C-4638-8BF6-7C5AB2002ACE}" type="parTrans" cxnId="{CC028C5B-5921-4A79-87F7-4F8BB7B93397}">
      <dgm:prSet/>
      <dgm:spPr/>
    </dgm:pt>
    <dgm:pt modelId="{9BD9492B-4665-4199-9413-9F79D2312A5D}" type="sibTrans" cxnId="{CC028C5B-5921-4A79-87F7-4F8BB7B93397}">
      <dgm:prSet/>
      <dgm:spPr/>
    </dgm:pt>
    <dgm:pt modelId="{088C2F4A-DAC3-45FD-A179-95248AD0AB3C}">
      <dgm:prSet phldr="0"/>
      <dgm:spPr/>
      <dgm:t>
        <a:bodyPr/>
        <a:lstStyle/>
        <a:p>
          <a:pPr rtl="0"/>
          <a:r>
            <a:rPr lang="en-US" dirty="0">
              <a:latin typeface="Calibri Light" panose="020F0302020204030204"/>
            </a:rPr>
            <a:t>Turn-key, easy to execute</a:t>
          </a:r>
        </a:p>
      </dgm:t>
    </dgm:pt>
    <dgm:pt modelId="{6FDC2158-AF91-48A6-A218-17882CE8EACE}" type="parTrans" cxnId="{7AD00065-F010-4B42-89EF-48C1F77685CC}">
      <dgm:prSet/>
      <dgm:spPr/>
    </dgm:pt>
    <dgm:pt modelId="{06068F55-958B-48A3-B55F-123EDADEF4E6}" type="sibTrans" cxnId="{7AD00065-F010-4B42-89EF-48C1F77685CC}">
      <dgm:prSet/>
      <dgm:spPr/>
    </dgm:pt>
    <dgm:pt modelId="{99B885A3-E09C-4DCE-9672-9FC8A7771EA5}">
      <dgm:prSet phldr="0"/>
      <dgm:spPr/>
      <dgm:t>
        <a:bodyPr/>
        <a:lstStyle/>
        <a:p>
          <a:pPr rtl="0"/>
          <a:endParaRPr lang="en-US" dirty="0">
            <a:latin typeface="Calibri Light" panose="020F0302020204030204"/>
          </a:endParaRPr>
        </a:p>
      </dgm:t>
    </dgm:pt>
    <dgm:pt modelId="{D03D3C9A-71BB-442A-A097-7CC0AEC5F44F}" type="parTrans" cxnId="{DAF14E94-3004-4A01-86D6-1BC2BBF17667}">
      <dgm:prSet/>
      <dgm:spPr/>
    </dgm:pt>
    <dgm:pt modelId="{5EE1D6A9-4270-42F8-BF89-BEED408DA26D}" type="sibTrans" cxnId="{DAF14E94-3004-4A01-86D6-1BC2BBF17667}">
      <dgm:prSet/>
      <dgm:spPr/>
    </dgm:pt>
    <dgm:pt modelId="{686D6B1A-9A20-44F9-9591-3B7AFC2C1468}">
      <dgm:prSet phldr="0"/>
      <dgm:spPr/>
      <dgm:t>
        <a:bodyPr/>
        <a:lstStyle/>
        <a:p>
          <a:pPr rtl="0"/>
          <a:r>
            <a:rPr lang="en-US" b="1" dirty="0">
              <a:latin typeface="Calibri Light" panose="020F0302020204030204"/>
            </a:rPr>
            <a:t>Participation qualifies coaches for Bronze level certification</a:t>
          </a:r>
        </a:p>
      </dgm:t>
    </dgm:pt>
    <dgm:pt modelId="{A20FFB3D-AFBA-42FF-97D7-D91D0D572462}" type="parTrans" cxnId="{2951B5E6-B8AA-4D1F-B629-C09A0DE9EDC5}">
      <dgm:prSet/>
      <dgm:spPr/>
    </dgm:pt>
    <dgm:pt modelId="{4472320F-94B2-488C-B773-13C4E5EC1584}" type="sibTrans" cxnId="{2951B5E6-B8AA-4D1F-B629-C09A0DE9EDC5}">
      <dgm:prSet/>
      <dgm:spPr/>
    </dgm:pt>
    <dgm:pt modelId="{338760E0-4F91-413C-A11D-E3B4CFD9DD8F}" type="pres">
      <dgm:prSet presAssocID="{D3B1B216-E87E-47E0-9B5A-0E1AADBE093D}" presName="linear" presStyleCnt="0">
        <dgm:presLayoutVars>
          <dgm:animLvl val="lvl"/>
          <dgm:resizeHandles val="exact"/>
        </dgm:presLayoutVars>
      </dgm:prSet>
      <dgm:spPr/>
    </dgm:pt>
    <dgm:pt modelId="{965E977D-5945-4897-B3CA-3F9CD977C465}" type="pres">
      <dgm:prSet presAssocID="{CC83CEED-622F-4446-8F9C-8C04F91088C5}" presName="parentText" presStyleLbl="node1" presStyleIdx="0" presStyleCnt="3">
        <dgm:presLayoutVars>
          <dgm:chMax val="0"/>
          <dgm:bulletEnabled val="1"/>
        </dgm:presLayoutVars>
      </dgm:prSet>
      <dgm:spPr/>
    </dgm:pt>
    <dgm:pt modelId="{7B0F19B3-872B-48E0-9CA3-35AB8543652D}" type="pres">
      <dgm:prSet presAssocID="{CC83CEED-622F-4446-8F9C-8C04F91088C5}" presName="childText" presStyleLbl="revTx" presStyleIdx="0" presStyleCnt="3">
        <dgm:presLayoutVars>
          <dgm:bulletEnabled val="1"/>
        </dgm:presLayoutVars>
      </dgm:prSet>
      <dgm:spPr/>
    </dgm:pt>
    <dgm:pt modelId="{B862FEEC-882E-4736-9C76-AF7BBC680AD0}" type="pres">
      <dgm:prSet presAssocID="{76F18E70-DB98-49A5-A54D-F48CF6C5495B}" presName="parentText" presStyleLbl="node1" presStyleIdx="1" presStyleCnt="3">
        <dgm:presLayoutVars>
          <dgm:chMax val="0"/>
          <dgm:bulletEnabled val="1"/>
        </dgm:presLayoutVars>
      </dgm:prSet>
      <dgm:spPr/>
    </dgm:pt>
    <dgm:pt modelId="{A8468F4A-C090-44AE-8A74-462738547FB5}" type="pres">
      <dgm:prSet presAssocID="{76F18E70-DB98-49A5-A54D-F48CF6C5495B}" presName="childText" presStyleLbl="revTx" presStyleIdx="1" presStyleCnt="3">
        <dgm:presLayoutVars>
          <dgm:bulletEnabled val="1"/>
        </dgm:presLayoutVars>
      </dgm:prSet>
      <dgm:spPr/>
    </dgm:pt>
    <dgm:pt modelId="{E916BAAD-7C10-4CA2-8BE8-4156CF4148DA}" type="pres">
      <dgm:prSet presAssocID="{409B2093-427E-4373-B0A6-DD53542E34D4}" presName="parentText" presStyleLbl="node1" presStyleIdx="2" presStyleCnt="3">
        <dgm:presLayoutVars>
          <dgm:chMax val="0"/>
          <dgm:bulletEnabled val="1"/>
        </dgm:presLayoutVars>
      </dgm:prSet>
      <dgm:spPr/>
    </dgm:pt>
    <dgm:pt modelId="{65BA5100-5207-42EE-873B-228CF69F4D41}" type="pres">
      <dgm:prSet presAssocID="{409B2093-427E-4373-B0A6-DD53542E34D4}" presName="childText" presStyleLbl="revTx" presStyleIdx="2" presStyleCnt="3">
        <dgm:presLayoutVars>
          <dgm:bulletEnabled val="1"/>
        </dgm:presLayoutVars>
      </dgm:prSet>
      <dgm:spPr/>
    </dgm:pt>
  </dgm:ptLst>
  <dgm:cxnLst>
    <dgm:cxn modelId="{910E110F-7CF3-4D7E-AEE7-55F5163D4936}" srcId="{409B2093-427E-4373-B0A6-DD53542E34D4}" destId="{4F167705-7FCD-407A-9957-7E66D6A40A92}" srcOrd="0" destOrd="0" parTransId="{C729161B-877F-4BB7-8142-9371AE160BAD}" sibTransId="{5DB1502B-2457-438D-BB91-9F47506CE352}"/>
    <dgm:cxn modelId="{2C99D028-094E-4CB4-B7C2-4AD2F7DB5AD7}" srcId="{D3B1B216-E87E-47E0-9B5A-0E1AADBE093D}" destId="{76F18E70-DB98-49A5-A54D-F48CF6C5495B}" srcOrd="1" destOrd="0" parTransId="{7D91FDC2-0627-4A5B-BF10-6021534F6EBB}" sibTransId="{E6F7DDF4-6C3D-432C-9FA5-87255207E051}"/>
    <dgm:cxn modelId="{AAE1EB2D-77DA-4CE6-AF0E-3E02AFC18291}" srcId="{CC83CEED-622F-4446-8F9C-8C04F91088C5}" destId="{F2CE6D01-4DCA-4EBD-8C79-AC80A1C4FA7D}" srcOrd="0" destOrd="0" parTransId="{4962A182-8140-4AC9-AB00-1A817ADB117A}" sibTransId="{935C579D-B549-4E03-A3AB-BED8D3153969}"/>
    <dgm:cxn modelId="{9CAEA93D-C80B-4648-A32F-89C0594D5275}" type="presOf" srcId="{99B885A3-E09C-4DCE-9672-9FC8A7771EA5}" destId="{65BA5100-5207-42EE-873B-228CF69F4D41}" srcOrd="0" destOrd="4" presId="urn:microsoft.com/office/officeart/2005/8/layout/vList2"/>
    <dgm:cxn modelId="{B0F49640-8B4C-4CCA-85A3-9EC88CBEAFE8}" type="presOf" srcId="{CABF6BA6-CA6F-4D56-B85F-024CB003A762}" destId="{65BA5100-5207-42EE-873B-228CF69F4D41}" srcOrd="0" destOrd="2" presId="urn:microsoft.com/office/officeart/2005/8/layout/vList2"/>
    <dgm:cxn modelId="{CC028C5B-5921-4A79-87F7-4F8BB7B93397}" srcId="{409B2093-427E-4373-B0A6-DD53542E34D4}" destId="{CABF6BA6-CA6F-4D56-B85F-024CB003A762}" srcOrd="2" destOrd="0" parTransId="{7FF54731-1D9C-4638-8BF6-7C5AB2002ACE}" sibTransId="{9BD9492B-4665-4199-9413-9F79D2312A5D}"/>
    <dgm:cxn modelId="{F9CF3842-77A4-4F3C-9AE9-1F739F36D525}" srcId="{D3B1B216-E87E-47E0-9B5A-0E1AADBE093D}" destId="{CC83CEED-622F-4446-8F9C-8C04F91088C5}" srcOrd="0" destOrd="0" parTransId="{70E98A11-41E1-41D8-937B-EF5A994BC5E2}" sibTransId="{6D35161C-0504-4D2A-ADBD-6E5827A5531C}"/>
    <dgm:cxn modelId="{7AD00065-F010-4B42-89EF-48C1F77685CC}" srcId="{409B2093-427E-4373-B0A6-DD53542E34D4}" destId="{088C2F4A-DAC3-45FD-A179-95248AD0AB3C}" srcOrd="1" destOrd="0" parTransId="{6FDC2158-AF91-48A6-A218-17882CE8EACE}" sibTransId="{06068F55-958B-48A3-B55F-123EDADEF4E6}"/>
    <dgm:cxn modelId="{B2A3FF45-B1CC-4EC2-9019-F9DD275A08C0}" type="presOf" srcId="{F2CE6D01-4DCA-4EBD-8C79-AC80A1C4FA7D}" destId="{7B0F19B3-872B-48E0-9CA3-35AB8543652D}" srcOrd="0" destOrd="0" presId="urn:microsoft.com/office/officeart/2005/8/layout/vList2"/>
    <dgm:cxn modelId="{82306168-F261-4441-9903-7059E35B0B0A}" type="presOf" srcId="{4F167705-7FCD-407A-9957-7E66D6A40A92}" destId="{65BA5100-5207-42EE-873B-228CF69F4D41}" srcOrd="0" destOrd="0" presId="urn:microsoft.com/office/officeart/2005/8/layout/vList2"/>
    <dgm:cxn modelId="{3E7F7C4D-7C38-4EA2-B5C2-D787B9A3EDB1}" srcId="{D3B1B216-E87E-47E0-9B5A-0E1AADBE093D}" destId="{409B2093-427E-4373-B0A6-DD53542E34D4}" srcOrd="2" destOrd="0" parTransId="{EBBDCC51-011F-40A2-8D04-923326F27D84}" sibTransId="{B2B7DB5C-9DCF-4730-9966-B2B16B3C0261}"/>
    <dgm:cxn modelId="{DE0CF46E-1F34-41CB-9AC8-1BA2EF4D156C}" srcId="{409B2093-427E-4373-B0A6-DD53542E34D4}" destId="{E0CED504-7DD2-4582-B8BC-DEECECB5688F}" srcOrd="3" destOrd="0" parTransId="{FE8D6F74-D954-43CC-B420-5F0C616B9C53}" sibTransId="{2C528A0B-B5F9-4AA2-A144-13508F184F87}"/>
    <dgm:cxn modelId="{34457C6F-3373-43B6-8592-09E1431D8482}" type="presOf" srcId="{E0CED504-7DD2-4582-B8BC-DEECECB5688F}" destId="{65BA5100-5207-42EE-873B-228CF69F4D41}" srcOrd="0" destOrd="3" presId="urn:microsoft.com/office/officeart/2005/8/layout/vList2"/>
    <dgm:cxn modelId="{FFE6B45A-3E51-4935-8DDC-D68A6A774D77}" type="presOf" srcId="{088C2F4A-DAC3-45FD-A179-95248AD0AB3C}" destId="{65BA5100-5207-42EE-873B-228CF69F4D41}" srcOrd="0" destOrd="1" presId="urn:microsoft.com/office/officeart/2005/8/layout/vList2"/>
    <dgm:cxn modelId="{5871D680-05FD-4D11-AE4D-C0FC2E1DC356}" type="presOf" srcId="{76F18E70-DB98-49A5-A54D-F48CF6C5495B}" destId="{B862FEEC-882E-4736-9C76-AF7BBC680AD0}" srcOrd="0" destOrd="0" presId="urn:microsoft.com/office/officeart/2005/8/layout/vList2"/>
    <dgm:cxn modelId="{9B325D8B-6D03-4A2A-B4A3-0A568DCF42AB}" type="presOf" srcId="{D3B1B216-E87E-47E0-9B5A-0E1AADBE093D}" destId="{338760E0-4F91-413C-A11D-E3B4CFD9DD8F}" srcOrd="0" destOrd="0" presId="urn:microsoft.com/office/officeart/2005/8/layout/vList2"/>
    <dgm:cxn modelId="{89D9E590-86C5-4221-A889-AF66FB05A25E}" type="presOf" srcId="{686D6B1A-9A20-44F9-9591-3B7AFC2C1468}" destId="{7B0F19B3-872B-48E0-9CA3-35AB8543652D}" srcOrd="0" destOrd="1" presId="urn:microsoft.com/office/officeart/2005/8/layout/vList2"/>
    <dgm:cxn modelId="{DAF14E94-3004-4A01-86D6-1BC2BBF17667}" srcId="{409B2093-427E-4373-B0A6-DD53542E34D4}" destId="{99B885A3-E09C-4DCE-9672-9FC8A7771EA5}" srcOrd="4" destOrd="0" parTransId="{D03D3C9A-71BB-442A-A097-7CC0AEC5F44F}" sibTransId="{5EE1D6A9-4270-42F8-BF89-BEED408DA26D}"/>
    <dgm:cxn modelId="{4B43CDBE-7F25-496C-BA2C-6280F83C9887}" type="presOf" srcId="{4CC3E4F5-579D-43FE-A2E6-E896AF587286}" destId="{A8468F4A-C090-44AE-8A74-462738547FB5}" srcOrd="0" destOrd="0" presId="urn:microsoft.com/office/officeart/2005/8/layout/vList2"/>
    <dgm:cxn modelId="{625CA3CE-266F-4F5C-9710-86143FF89BC8}" type="presOf" srcId="{409B2093-427E-4373-B0A6-DD53542E34D4}" destId="{E916BAAD-7C10-4CA2-8BE8-4156CF4148DA}" srcOrd="0" destOrd="0" presId="urn:microsoft.com/office/officeart/2005/8/layout/vList2"/>
    <dgm:cxn modelId="{63C522D0-C95D-4EB8-A088-075249252E95}" srcId="{76F18E70-DB98-49A5-A54D-F48CF6C5495B}" destId="{4CC3E4F5-579D-43FE-A2E6-E896AF587286}" srcOrd="0" destOrd="0" parTransId="{21935A6A-C1A0-4AD2-B0C8-0A658C003F39}" sibTransId="{FC0B2F96-A924-4B75-B696-AC80EE7CADAA}"/>
    <dgm:cxn modelId="{20E480DC-54BD-4988-88AE-945D4DE9EABD}" type="presOf" srcId="{F08FC7CC-3818-47E7-9AA4-AFA9638074F9}" destId="{A8468F4A-C090-44AE-8A74-462738547FB5}" srcOrd="0" destOrd="1" presId="urn:microsoft.com/office/officeart/2005/8/layout/vList2"/>
    <dgm:cxn modelId="{2951B5E6-B8AA-4D1F-B629-C09A0DE9EDC5}" srcId="{CC83CEED-622F-4446-8F9C-8C04F91088C5}" destId="{686D6B1A-9A20-44F9-9591-3B7AFC2C1468}" srcOrd="1" destOrd="0" parTransId="{A20FFB3D-AFBA-42FF-97D7-D91D0D572462}" sibTransId="{4472320F-94B2-488C-B773-13C4E5EC1584}"/>
    <dgm:cxn modelId="{D13BD0EE-7F50-4AD6-B9AC-6B45FB959F11}" srcId="{76F18E70-DB98-49A5-A54D-F48CF6C5495B}" destId="{F08FC7CC-3818-47E7-9AA4-AFA9638074F9}" srcOrd="1" destOrd="0" parTransId="{8E9EEA7A-7763-4BC3-A662-4C4E461C3041}" sibTransId="{23A31633-D20C-4E11-81FF-8CD29453CE98}"/>
    <dgm:cxn modelId="{CAF550F6-2D43-4D77-A060-4615B8F41772}" type="presOf" srcId="{CC83CEED-622F-4446-8F9C-8C04F91088C5}" destId="{965E977D-5945-4897-B3CA-3F9CD977C465}" srcOrd="0" destOrd="0" presId="urn:microsoft.com/office/officeart/2005/8/layout/vList2"/>
    <dgm:cxn modelId="{30882303-2B68-4881-B3D2-FDBDD442EAEB}" type="presParOf" srcId="{338760E0-4F91-413C-A11D-E3B4CFD9DD8F}" destId="{965E977D-5945-4897-B3CA-3F9CD977C465}" srcOrd="0" destOrd="0" presId="urn:microsoft.com/office/officeart/2005/8/layout/vList2"/>
    <dgm:cxn modelId="{9524F535-E27D-4C64-A780-707517517AAF}" type="presParOf" srcId="{338760E0-4F91-413C-A11D-E3B4CFD9DD8F}" destId="{7B0F19B3-872B-48E0-9CA3-35AB8543652D}" srcOrd="1" destOrd="0" presId="urn:microsoft.com/office/officeart/2005/8/layout/vList2"/>
    <dgm:cxn modelId="{4DA60E92-0BAE-4D01-B3A3-A64F8A9E4EB7}" type="presParOf" srcId="{338760E0-4F91-413C-A11D-E3B4CFD9DD8F}" destId="{B862FEEC-882E-4736-9C76-AF7BBC680AD0}" srcOrd="2" destOrd="0" presId="urn:microsoft.com/office/officeart/2005/8/layout/vList2"/>
    <dgm:cxn modelId="{FB2DBA02-7FD8-479F-944D-BD30D014C6F9}" type="presParOf" srcId="{338760E0-4F91-413C-A11D-E3B4CFD9DD8F}" destId="{A8468F4A-C090-44AE-8A74-462738547FB5}" srcOrd="3" destOrd="0" presId="urn:microsoft.com/office/officeart/2005/8/layout/vList2"/>
    <dgm:cxn modelId="{696755D0-505B-4D95-ADCD-EC4FD74E94D6}" type="presParOf" srcId="{338760E0-4F91-413C-A11D-E3B4CFD9DD8F}" destId="{E916BAAD-7C10-4CA2-8BE8-4156CF4148DA}" srcOrd="4" destOrd="0" presId="urn:microsoft.com/office/officeart/2005/8/layout/vList2"/>
    <dgm:cxn modelId="{8A8F6ED2-37C4-4AD1-8AEF-D72B394F61CF}" type="presParOf" srcId="{338760E0-4F91-413C-A11D-E3B4CFD9DD8F}" destId="{65BA5100-5207-42EE-873B-228CF69F4D41}"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D72A3-E795-411E-B947-9F1C58CBB713}">
      <dsp:nvSpPr>
        <dsp:cNvPr id="0" name=""/>
        <dsp:cNvSpPr/>
      </dsp:nvSpPr>
      <dsp:spPr>
        <a:xfrm>
          <a:off x="0" y="38634"/>
          <a:ext cx="11307433" cy="8634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0" kern="1200" dirty="0"/>
            <a:t>Important </a:t>
          </a:r>
          <a:r>
            <a:rPr lang="en-US" sz="3600" b="0" kern="1200" dirty="0">
              <a:latin typeface="Calibri Light" panose="020F0302020204030204"/>
            </a:rPr>
            <a:t>Winter Dates</a:t>
          </a:r>
          <a:r>
            <a:rPr lang="en-US" sz="3600" b="0" kern="1200" dirty="0"/>
            <a:t>:</a:t>
          </a:r>
        </a:p>
      </dsp:txBody>
      <dsp:txXfrm>
        <a:off x="42151" y="80785"/>
        <a:ext cx="11223131" cy="779158"/>
      </dsp:txXfrm>
    </dsp:sp>
    <dsp:sp modelId="{E06E6B60-77C9-46E8-837C-190A64C3C9BB}">
      <dsp:nvSpPr>
        <dsp:cNvPr id="0" name=""/>
        <dsp:cNvSpPr/>
      </dsp:nvSpPr>
      <dsp:spPr>
        <a:xfrm>
          <a:off x="0" y="902094"/>
          <a:ext cx="11307433"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011"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b="0" kern="1200" dirty="0">
              <a:latin typeface="Calibri Light" panose="020F0302020204030204"/>
              <a:hlinkClick xmlns:r="http://schemas.openxmlformats.org/officeDocument/2006/relationships" r:id="rId1"/>
            </a:rPr>
            <a:t>Winter Season</a:t>
          </a:r>
          <a:r>
            <a:rPr lang="en-US" sz="2800" b="0" kern="1200" dirty="0">
              <a:hlinkClick xmlns:r="http://schemas.openxmlformats.org/officeDocument/2006/relationships" r:id="rId1"/>
            </a:rPr>
            <a:t> Calendar</a:t>
          </a:r>
          <a:endParaRPr lang="en-US" sz="2800" b="0" kern="1200" dirty="0"/>
        </a:p>
        <a:p>
          <a:pPr marL="285750" lvl="1" indent="-285750" algn="l" defTabSz="1244600" rtl="0">
            <a:lnSpc>
              <a:spcPct val="90000"/>
            </a:lnSpc>
            <a:spcBef>
              <a:spcPct val="0"/>
            </a:spcBef>
            <a:spcAft>
              <a:spcPct val="20000"/>
            </a:spcAft>
            <a:buChar char="•"/>
          </a:pPr>
          <a:r>
            <a:rPr lang="en-US" sz="2800" b="1" kern="1200" dirty="0">
              <a:latin typeface="Calibri Light" panose="020F0302020204030204"/>
            </a:rPr>
            <a:t>December 18 – Key Deadline:</a:t>
          </a:r>
        </a:p>
        <a:p>
          <a:pPr marL="571500" lvl="2" indent="-285750" algn="l" defTabSz="1244600" rtl="0">
            <a:lnSpc>
              <a:spcPct val="90000"/>
            </a:lnSpc>
            <a:spcBef>
              <a:spcPct val="0"/>
            </a:spcBef>
            <a:spcAft>
              <a:spcPct val="20000"/>
            </a:spcAft>
            <a:buChar char="•"/>
          </a:pPr>
          <a:r>
            <a:rPr lang="en-US" sz="2800" b="0" kern="1200" dirty="0">
              <a:latin typeface="Calibri Light" panose="020F0302020204030204"/>
            </a:rPr>
            <a:t>Winter Season Eligibility</a:t>
          </a:r>
          <a:r>
            <a:rPr lang="en-US" sz="2800" b="0" kern="1200" dirty="0"/>
            <a:t> </a:t>
          </a:r>
          <a:r>
            <a:rPr lang="en-US" sz="2800" b="0" kern="1200" dirty="0">
              <a:latin typeface="Calibri Light" panose="020F0302020204030204"/>
            </a:rPr>
            <a:t>- all athletes must have</a:t>
          </a:r>
          <a:r>
            <a:rPr lang="en-US" sz="2800" kern="1200" dirty="0">
              <a:latin typeface="Calibri Light" panose="020F0302020204030204"/>
            </a:rPr>
            <a:t> current medical on file to be eligible for competition</a:t>
          </a:r>
          <a:endParaRPr lang="en-US" sz="2800" kern="1200" dirty="0"/>
        </a:p>
        <a:p>
          <a:pPr marL="571500" lvl="2" indent="-285750" algn="l" defTabSz="1244600" rtl="0">
            <a:lnSpc>
              <a:spcPct val="90000"/>
            </a:lnSpc>
            <a:spcBef>
              <a:spcPct val="0"/>
            </a:spcBef>
            <a:spcAft>
              <a:spcPct val="20000"/>
            </a:spcAft>
            <a:buChar char="•"/>
          </a:pPr>
          <a:r>
            <a:rPr lang="en-US" sz="2800" b="0" kern="1200" dirty="0">
              <a:latin typeface="Calibri Light" panose="020F0302020204030204"/>
            </a:rPr>
            <a:t>Age Exemption Request – complete form, update Team Roster on Competition tab and complete Team Rating Form</a:t>
          </a:r>
        </a:p>
        <a:p>
          <a:pPr marL="285750" lvl="1" indent="-285750" algn="l" defTabSz="1244600" rtl="0">
            <a:lnSpc>
              <a:spcPct val="90000"/>
            </a:lnSpc>
            <a:spcBef>
              <a:spcPct val="0"/>
            </a:spcBef>
            <a:spcAft>
              <a:spcPct val="20000"/>
            </a:spcAft>
            <a:buChar char="•"/>
          </a:pPr>
          <a:r>
            <a:rPr lang="en-US" sz="2800" b="0" kern="1200" dirty="0"/>
            <a:t>Season Dates:</a:t>
          </a:r>
          <a:r>
            <a:rPr lang="en-US" sz="2800" b="0" kern="1200" dirty="0">
              <a:latin typeface="Calibri Light" panose="020F0302020204030204"/>
            </a:rPr>
            <a:t> December </a:t>
          </a:r>
          <a:r>
            <a:rPr lang="en-US" sz="2800" b="0" kern="1200" dirty="0">
              <a:solidFill>
                <a:srgbClr val="010000"/>
              </a:solidFill>
              <a:latin typeface="Calibri Light" panose="020F0302020204030204"/>
            </a:rPr>
            <a:t>to </a:t>
          </a:r>
          <a:r>
            <a:rPr lang="en-US" sz="2800" b="0" kern="1200" dirty="0">
              <a:latin typeface="Calibri Light" panose="020F0302020204030204"/>
            </a:rPr>
            <a:t>March</a:t>
          </a:r>
          <a:br>
            <a:rPr lang="en-US" sz="2800" kern="1200" dirty="0"/>
          </a:br>
          <a:endParaRPr lang="en-US" sz="2800" kern="1200" dirty="0">
            <a:solidFill>
              <a:srgbClr val="010000"/>
            </a:solidFill>
            <a:latin typeface="Calibri Light" panose="020F0302020204030204"/>
          </a:endParaRPr>
        </a:p>
      </dsp:txBody>
      <dsp:txXfrm>
        <a:off x="0" y="902094"/>
        <a:ext cx="11307433" cy="357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83905-A88C-402C-8DAC-C7318DB2E2D8}">
      <dsp:nvSpPr>
        <dsp:cNvPr id="0" name=""/>
        <dsp:cNvSpPr/>
      </dsp:nvSpPr>
      <dsp:spPr>
        <a:xfrm>
          <a:off x="0" y="208059"/>
          <a:ext cx="11307433" cy="617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endParaRPr lang="en-US" sz="3300" b="0" kern="1200" dirty="0">
            <a:latin typeface="Ubuntu"/>
          </a:endParaRPr>
        </a:p>
      </dsp:txBody>
      <dsp:txXfrm>
        <a:off x="30157" y="238216"/>
        <a:ext cx="11247119" cy="557446"/>
      </dsp:txXfrm>
    </dsp:sp>
    <dsp:sp modelId="{16973AEA-8C96-4A50-A6A9-DD92A71DCC56}">
      <dsp:nvSpPr>
        <dsp:cNvPr id="0" name=""/>
        <dsp:cNvSpPr/>
      </dsp:nvSpPr>
      <dsp:spPr>
        <a:xfrm>
          <a:off x="0" y="825819"/>
          <a:ext cx="11307433" cy="348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01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kern="1200" dirty="0">
              <a:solidFill>
                <a:srgbClr val="2A2A2A"/>
              </a:solidFill>
              <a:latin typeface="Ubuntu"/>
            </a:rPr>
            <a:t>Coaches should begin training at least 10 weeks prior to the state culminating event.</a:t>
          </a:r>
          <a:endParaRPr lang="en-US" sz="2600" kern="1200" dirty="0"/>
        </a:p>
        <a:p>
          <a:pPr marL="457200" lvl="2" indent="-228600" algn="l" defTabSz="1155700" rtl="0">
            <a:lnSpc>
              <a:spcPct val="90000"/>
            </a:lnSpc>
            <a:spcBef>
              <a:spcPct val="0"/>
            </a:spcBef>
            <a:spcAft>
              <a:spcPct val="20000"/>
            </a:spcAft>
            <a:buChar char="•"/>
          </a:pPr>
          <a:r>
            <a:rPr lang="en-US" sz="2600" b="0" kern="1200" dirty="0">
              <a:solidFill>
                <a:srgbClr val="2A2A2A"/>
              </a:solidFill>
              <a:latin typeface="Ubuntu Light"/>
            </a:rPr>
            <a:t>Indoor Winter Games: 10 weeks out is December 22nd; knowing you will break for the holidays trainings should be set to begin no later than early to mid December</a:t>
          </a:r>
        </a:p>
        <a:p>
          <a:pPr marL="228600" lvl="1" indent="-228600" algn="l" defTabSz="1155700">
            <a:lnSpc>
              <a:spcPct val="90000"/>
            </a:lnSpc>
            <a:spcBef>
              <a:spcPct val="0"/>
            </a:spcBef>
            <a:spcAft>
              <a:spcPct val="20000"/>
            </a:spcAft>
            <a:buChar char="•"/>
          </a:pPr>
          <a:r>
            <a:rPr lang="en-US" sz="2600" b="0" kern="1200" dirty="0">
              <a:solidFill>
                <a:srgbClr val="2A2A2A"/>
              </a:solidFill>
              <a:latin typeface="Ubuntu"/>
            </a:rPr>
            <a:t>Athletes must be trained according to the minimum standards acceptable, for at least eight (8) weeks in the appropriate sport, and must have </a:t>
          </a:r>
          <a:r>
            <a:rPr lang="en-US" sz="2600" b="0" u="sng" kern="1200" dirty="0">
              <a:solidFill>
                <a:srgbClr val="2A2A2A"/>
              </a:solidFill>
              <a:latin typeface="Ubuntu"/>
            </a:rPr>
            <a:t>several opportunities</a:t>
          </a:r>
          <a:r>
            <a:rPr lang="en-US" sz="2600" b="0" kern="1200" dirty="0">
              <a:solidFill>
                <a:srgbClr val="2A2A2A"/>
              </a:solidFill>
              <a:latin typeface="Ubuntu"/>
            </a:rPr>
            <a:t> to compete during that period.</a:t>
          </a:r>
          <a:endParaRPr lang="en-US" sz="2600" kern="1200" dirty="0"/>
        </a:p>
        <a:p>
          <a:pPr marL="228600" lvl="1" indent="-228600" algn="l" defTabSz="1155700">
            <a:lnSpc>
              <a:spcPct val="90000"/>
            </a:lnSpc>
            <a:spcBef>
              <a:spcPct val="0"/>
            </a:spcBef>
            <a:spcAft>
              <a:spcPct val="20000"/>
            </a:spcAft>
            <a:buChar char="•"/>
          </a:pPr>
          <a:endParaRPr lang="en-US" sz="2600" kern="1200" dirty="0">
            <a:solidFill>
              <a:srgbClr val="2A2A2A"/>
            </a:solidFill>
            <a:latin typeface="Calibri Light"/>
            <a:cs typeface="Calibri Light"/>
          </a:endParaRPr>
        </a:p>
      </dsp:txBody>
      <dsp:txXfrm>
        <a:off x="0" y="825819"/>
        <a:ext cx="11307433" cy="3483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977D-5945-4897-B3CA-3F9CD977C465}">
      <dsp:nvSpPr>
        <dsp:cNvPr id="0" name=""/>
        <dsp:cNvSpPr/>
      </dsp:nvSpPr>
      <dsp:spPr>
        <a:xfrm>
          <a:off x="0" y="75971"/>
          <a:ext cx="11020244"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Athlete Requirements: </a:t>
          </a:r>
          <a:r>
            <a:rPr lang="en-US" sz="2300" kern="1200"/>
            <a:t>Medical on file WITH signature + expiration dates</a:t>
          </a:r>
        </a:p>
      </dsp:txBody>
      <dsp:txXfrm>
        <a:off x="26930" y="102901"/>
        <a:ext cx="10966384" cy="497795"/>
      </dsp:txXfrm>
    </dsp:sp>
    <dsp:sp modelId="{7B0F19B3-872B-48E0-9CA3-35AB8543652D}">
      <dsp:nvSpPr>
        <dsp:cNvPr id="0" name=""/>
        <dsp:cNvSpPr/>
      </dsp:nvSpPr>
      <dsp:spPr>
        <a:xfrm>
          <a:off x="0" y="627626"/>
          <a:ext cx="11020244"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9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a:t>Local Programs</a:t>
          </a:r>
          <a:r>
            <a:rPr lang="en-US" sz="1800" kern="1200"/>
            <a:t>: Athlete Medical under Certifications</a:t>
          </a:r>
        </a:p>
        <a:p>
          <a:pPr marL="171450" lvl="1" indent="-171450" algn="l" defTabSz="800100">
            <a:lnSpc>
              <a:spcPct val="90000"/>
            </a:lnSpc>
            <a:spcBef>
              <a:spcPct val="0"/>
            </a:spcBef>
            <a:spcAft>
              <a:spcPct val="20000"/>
            </a:spcAft>
            <a:buChar char="•"/>
          </a:pPr>
          <a:r>
            <a:rPr lang="en-US" sz="1800" b="1" kern="1200"/>
            <a:t>Regions: </a:t>
          </a:r>
          <a:r>
            <a:rPr lang="en-US" sz="1800" kern="1200"/>
            <a:t> Athlete Registration Form &amp; Health History under Certifications</a:t>
          </a:r>
        </a:p>
        <a:p>
          <a:pPr marL="171450" lvl="1" indent="-171450" algn="l" defTabSz="800100">
            <a:lnSpc>
              <a:spcPct val="90000"/>
            </a:lnSpc>
            <a:spcBef>
              <a:spcPct val="0"/>
            </a:spcBef>
            <a:spcAft>
              <a:spcPct val="20000"/>
            </a:spcAft>
            <a:buChar char="•"/>
          </a:pPr>
          <a:r>
            <a:rPr lang="en-US" sz="1800" kern="1200"/>
            <a:t>Valid for 3 years. </a:t>
          </a:r>
        </a:p>
        <a:p>
          <a:pPr marL="171450" lvl="1" indent="-171450" algn="l" defTabSz="800100">
            <a:lnSpc>
              <a:spcPct val="90000"/>
            </a:lnSpc>
            <a:spcBef>
              <a:spcPct val="0"/>
            </a:spcBef>
            <a:spcAft>
              <a:spcPct val="20000"/>
            </a:spcAft>
            <a:buChar char="•"/>
          </a:pPr>
          <a:r>
            <a:rPr lang="en-US" sz="1800" kern="1200"/>
            <a:t>Save attachments under "Attachments" within a person's profile vs. anywhere else in the profile.</a:t>
          </a:r>
        </a:p>
      </dsp:txBody>
      <dsp:txXfrm>
        <a:off x="0" y="627626"/>
        <a:ext cx="11020244" cy="1237860"/>
      </dsp:txXfrm>
    </dsp:sp>
    <dsp:sp modelId="{B862FEEC-882E-4736-9C76-AF7BBC680AD0}">
      <dsp:nvSpPr>
        <dsp:cNvPr id="0" name=""/>
        <dsp:cNvSpPr/>
      </dsp:nvSpPr>
      <dsp:spPr>
        <a:xfrm>
          <a:off x="0" y="1865486"/>
          <a:ext cx="11020244"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Class A Volunteer Requirements: </a:t>
          </a:r>
          <a:r>
            <a:rPr lang="en-US" sz="2300" kern="1200"/>
            <a:t>Class A Trainings + Background Check on file </a:t>
          </a:r>
        </a:p>
      </dsp:txBody>
      <dsp:txXfrm>
        <a:off x="26930" y="1892416"/>
        <a:ext cx="10966384" cy="497795"/>
      </dsp:txXfrm>
    </dsp:sp>
    <dsp:sp modelId="{BB6C96C0-6E87-4245-BC40-94B7DF24E825}">
      <dsp:nvSpPr>
        <dsp:cNvPr id="0" name=""/>
        <dsp:cNvSpPr/>
      </dsp:nvSpPr>
      <dsp:spPr>
        <a:xfrm>
          <a:off x="0" y="2417141"/>
          <a:ext cx="11020244"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9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Background Results under Background Checks, Valid for 5 years.</a:t>
          </a:r>
        </a:p>
        <a:p>
          <a:pPr marL="171450" lvl="1" indent="-171450" algn="l" defTabSz="800100">
            <a:lnSpc>
              <a:spcPct val="90000"/>
            </a:lnSpc>
            <a:spcBef>
              <a:spcPct val="0"/>
            </a:spcBef>
            <a:spcAft>
              <a:spcPct val="20000"/>
            </a:spcAft>
            <a:buChar char="•"/>
          </a:pPr>
          <a:r>
            <a:rPr lang="en-US" sz="1800" kern="1200"/>
            <a:t>General Orientation under Training, Valid for life.</a:t>
          </a:r>
        </a:p>
        <a:p>
          <a:pPr marL="171450" lvl="1" indent="-171450" algn="l" defTabSz="800100">
            <a:lnSpc>
              <a:spcPct val="90000"/>
            </a:lnSpc>
            <a:spcBef>
              <a:spcPct val="0"/>
            </a:spcBef>
            <a:spcAft>
              <a:spcPct val="20000"/>
            </a:spcAft>
            <a:buChar char="•"/>
          </a:pPr>
          <a:r>
            <a:rPr lang="en-US" sz="1800" kern="1200"/>
            <a:t>Protective Behaviors, under Training, Valid for 3 years.</a:t>
          </a:r>
        </a:p>
        <a:p>
          <a:pPr marL="171450" lvl="1" indent="-171450" algn="l" defTabSz="800100">
            <a:lnSpc>
              <a:spcPct val="90000"/>
            </a:lnSpc>
            <a:spcBef>
              <a:spcPct val="0"/>
            </a:spcBef>
            <a:spcAft>
              <a:spcPct val="20000"/>
            </a:spcAft>
            <a:buChar char="•"/>
          </a:pPr>
          <a:r>
            <a:rPr lang="en-US" sz="1800" kern="1200"/>
            <a:t>Concussion Training, under Training, Valid for 3 years.</a:t>
          </a:r>
        </a:p>
      </dsp:txBody>
      <dsp:txXfrm>
        <a:off x="0" y="2417141"/>
        <a:ext cx="11020244" cy="1237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6BE69-E55C-472E-AF1D-A3C9FEF974D9}">
      <dsp:nvSpPr>
        <dsp:cNvPr id="0" name=""/>
        <dsp:cNvSpPr/>
      </dsp:nvSpPr>
      <dsp:spPr>
        <a:xfrm>
          <a:off x="0" y="1848"/>
          <a:ext cx="10883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2801C-307A-46B9-AA7B-50FF9A592E59}">
      <dsp:nvSpPr>
        <dsp:cNvPr id="0" name=""/>
        <dsp:cNvSpPr/>
      </dsp:nvSpPr>
      <dsp:spPr>
        <a:xfrm>
          <a:off x="0" y="1848"/>
          <a:ext cx="10883900" cy="1260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 Unified Champion School athlete or Unified Partner may  participate in a local program with their PIAA Medical.  The participant must request a copy of the medical from their school.</a:t>
          </a:r>
        </a:p>
      </dsp:txBody>
      <dsp:txXfrm>
        <a:off x="0" y="1848"/>
        <a:ext cx="10883900" cy="1260651"/>
      </dsp:txXfrm>
    </dsp:sp>
    <dsp:sp modelId="{53A7AF26-E00F-42A4-AB1F-F289BFA46AE1}">
      <dsp:nvSpPr>
        <dsp:cNvPr id="0" name=""/>
        <dsp:cNvSpPr/>
      </dsp:nvSpPr>
      <dsp:spPr>
        <a:xfrm>
          <a:off x="0" y="1262500"/>
          <a:ext cx="10883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2F239-E33C-457F-AD5C-C0F1459A4956}">
      <dsp:nvSpPr>
        <dsp:cNvPr id="0" name=""/>
        <dsp:cNvSpPr/>
      </dsp:nvSpPr>
      <dsp:spPr>
        <a:xfrm>
          <a:off x="0" y="1262500"/>
          <a:ext cx="10883900" cy="1260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PIAA physical exam must be inputted into Vsys as an "athlete medical" and the medical form must be uploaded as an attachment.</a:t>
          </a:r>
        </a:p>
      </dsp:txBody>
      <dsp:txXfrm>
        <a:off x="0" y="1262500"/>
        <a:ext cx="10883900" cy="1260651"/>
      </dsp:txXfrm>
    </dsp:sp>
    <dsp:sp modelId="{57D9FC47-DA4C-47E2-B060-3A3C7C60BE27}">
      <dsp:nvSpPr>
        <dsp:cNvPr id="0" name=""/>
        <dsp:cNvSpPr/>
      </dsp:nvSpPr>
      <dsp:spPr>
        <a:xfrm>
          <a:off x="0" y="2523151"/>
          <a:ext cx="10883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3995C-7B39-4C7C-890A-4EE0F5220760}">
      <dsp:nvSpPr>
        <dsp:cNvPr id="0" name=""/>
        <dsp:cNvSpPr/>
      </dsp:nvSpPr>
      <dsp:spPr>
        <a:xfrm>
          <a:off x="0" y="2523151"/>
          <a:ext cx="10883900" cy="1260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b="1" kern="1200">
              <a:latin typeface="Calibri Light" panose="020F0302020204030204"/>
            </a:rPr>
            <a:t>UPDATE:</a:t>
          </a:r>
          <a:r>
            <a:rPr lang="en-US" sz="2500" kern="1200">
              <a:latin typeface="Calibri Light" panose="020F0302020204030204"/>
            </a:rPr>
            <a:t> The</a:t>
          </a:r>
          <a:r>
            <a:rPr lang="en-US" sz="2500" kern="1200"/>
            <a:t> PIAA physical exam form is good for one year from the Dr's Signature date. If the date is 3/22/22 the exam expires on 3/22/23.</a:t>
          </a:r>
        </a:p>
      </dsp:txBody>
      <dsp:txXfrm>
        <a:off x="0" y="2523151"/>
        <a:ext cx="10883900" cy="1260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977D-5945-4897-B3CA-3F9CD977C465}">
      <dsp:nvSpPr>
        <dsp:cNvPr id="0" name=""/>
        <dsp:cNvSpPr/>
      </dsp:nvSpPr>
      <dsp:spPr>
        <a:xfrm>
          <a:off x="0" y="1026"/>
          <a:ext cx="11020244"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Calibri Light" panose="020F0302020204030204"/>
            </a:rPr>
            <a:t>Interested Coaches</a:t>
          </a:r>
          <a:endParaRPr lang="en-US" sz="2400" b="1" kern="1200" dirty="0"/>
        </a:p>
      </dsp:txBody>
      <dsp:txXfrm>
        <a:off x="28100" y="29126"/>
        <a:ext cx="10964044" cy="519439"/>
      </dsp:txXfrm>
    </dsp:sp>
    <dsp:sp modelId="{7B0F19B3-872B-48E0-9CA3-35AB8543652D}">
      <dsp:nvSpPr>
        <dsp:cNvPr id="0" name=""/>
        <dsp:cNvSpPr/>
      </dsp:nvSpPr>
      <dsp:spPr>
        <a:xfrm>
          <a:off x="0" y="576666"/>
          <a:ext cx="11020244"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9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1" kern="1200" dirty="0">
              <a:latin typeface="Calibri Light" panose="020F0302020204030204"/>
            </a:rPr>
            <a:t>Learn More by visiting the </a:t>
          </a:r>
          <a:r>
            <a:rPr lang="en-US" sz="1900" b="1" kern="1200" dirty="0">
              <a:latin typeface="Calibri Light" panose="020F0302020204030204"/>
              <a:hlinkClick xmlns:r="http://schemas.openxmlformats.org/officeDocument/2006/relationships" r:id="rId1"/>
            </a:rPr>
            <a:t>APT webpage</a:t>
          </a:r>
          <a:endParaRPr lang="en-US" sz="1900" b="1" kern="1200" dirty="0">
            <a:hlinkClick xmlns:r="http://schemas.openxmlformats.org/officeDocument/2006/relationships" r:id="rId1"/>
          </a:endParaRPr>
        </a:p>
        <a:p>
          <a:pPr marL="171450" lvl="1" indent="-171450" algn="l" defTabSz="844550" rtl="0">
            <a:lnSpc>
              <a:spcPct val="90000"/>
            </a:lnSpc>
            <a:spcBef>
              <a:spcPct val="0"/>
            </a:spcBef>
            <a:spcAft>
              <a:spcPct val="20000"/>
            </a:spcAft>
            <a:buChar char="•"/>
          </a:pPr>
          <a:r>
            <a:rPr lang="en-US" sz="1900" b="1" kern="1200" dirty="0">
              <a:latin typeface="Calibri Light" panose="020F0302020204030204"/>
            </a:rPr>
            <a:t>Participation qualifies coaches for Bronze level certification</a:t>
          </a:r>
        </a:p>
      </dsp:txBody>
      <dsp:txXfrm>
        <a:off x="0" y="576666"/>
        <a:ext cx="11020244" cy="658260"/>
      </dsp:txXfrm>
    </dsp:sp>
    <dsp:sp modelId="{B862FEEC-882E-4736-9C76-AF7BBC680AD0}">
      <dsp:nvSpPr>
        <dsp:cNvPr id="0" name=""/>
        <dsp:cNvSpPr/>
      </dsp:nvSpPr>
      <dsp:spPr>
        <a:xfrm>
          <a:off x="0" y="1234926"/>
          <a:ext cx="11020244" cy="575639"/>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Calibri Light" panose="020F0302020204030204"/>
            </a:rPr>
            <a:t>How to sign-up</a:t>
          </a:r>
          <a:r>
            <a:rPr lang="en-US" sz="2400" kern="1200" dirty="0"/>
            <a:t> </a:t>
          </a:r>
        </a:p>
      </dsp:txBody>
      <dsp:txXfrm>
        <a:off x="28100" y="1263026"/>
        <a:ext cx="10964044" cy="519439"/>
      </dsp:txXfrm>
    </dsp:sp>
    <dsp:sp modelId="{A8468F4A-C090-44AE-8A74-462738547FB5}">
      <dsp:nvSpPr>
        <dsp:cNvPr id="0" name=""/>
        <dsp:cNvSpPr/>
      </dsp:nvSpPr>
      <dsp:spPr>
        <a:xfrm>
          <a:off x="0" y="1810566"/>
          <a:ext cx="11020244"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9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Calibri"/>
              <a:cs typeface="Calibri"/>
            </a:rPr>
            <a:t>Go to your VSys portal and complete the Athlete Performance Training under "Training Schools, Webinars and More"</a:t>
          </a:r>
        </a:p>
        <a:p>
          <a:pPr marL="171450" lvl="1" indent="-171450" algn="l" defTabSz="844550" rtl="0">
            <a:lnSpc>
              <a:spcPct val="90000"/>
            </a:lnSpc>
            <a:spcBef>
              <a:spcPct val="0"/>
            </a:spcBef>
            <a:spcAft>
              <a:spcPct val="20000"/>
            </a:spcAft>
            <a:buChar char="•"/>
          </a:pPr>
          <a:r>
            <a:rPr lang="en-US" sz="1900" kern="1200" dirty="0">
              <a:latin typeface="Calibri"/>
              <a:cs typeface="Calibri"/>
            </a:rPr>
            <a:t>Watch the video, take the quiz and then complete the registration form</a:t>
          </a:r>
          <a:endParaRPr lang="en-US" sz="1900" kern="1200" dirty="0">
            <a:latin typeface="Calibri Light" panose="020F0302020204030204"/>
            <a:cs typeface="Calibri Light" panose="020F0302020204030204"/>
          </a:endParaRPr>
        </a:p>
      </dsp:txBody>
      <dsp:txXfrm>
        <a:off x="0" y="1810566"/>
        <a:ext cx="11020244" cy="919080"/>
      </dsp:txXfrm>
    </dsp:sp>
    <dsp:sp modelId="{E916BAAD-7C10-4CA2-8BE8-4156CF4148DA}">
      <dsp:nvSpPr>
        <dsp:cNvPr id="0" name=""/>
        <dsp:cNvSpPr/>
      </dsp:nvSpPr>
      <dsp:spPr>
        <a:xfrm>
          <a:off x="0" y="2729646"/>
          <a:ext cx="11020244" cy="575639"/>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Calibri Light" panose="020F0302020204030204"/>
            </a:rPr>
            <a:t>Benefits of APT</a:t>
          </a:r>
        </a:p>
      </dsp:txBody>
      <dsp:txXfrm>
        <a:off x="28100" y="2757746"/>
        <a:ext cx="10964044" cy="519439"/>
      </dsp:txXfrm>
    </dsp:sp>
    <dsp:sp modelId="{65BA5100-5207-42EE-873B-228CF69F4D41}">
      <dsp:nvSpPr>
        <dsp:cNvPr id="0" name=""/>
        <dsp:cNvSpPr/>
      </dsp:nvSpPr>
      <dsp:spPr>
        <a:xfrm>
          <a:off x="0" y="3305286"/>
          <a:ext cx="11020244"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9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Calibri Light" panose="020F0302020204030204"/>
            </a:rPr>
            <a:t>FREE to programs/teams</a:t>
          </a:r>
        </a:p>
        <a:p>
          <a:pPr marL="171450" lvl="1" indent="-171450" algn="l" defTabSz="844550" rtl="0">
            <a:lnSpc>
              <a:spcPct val="90000"/>
            </a:lnSpc>
            <a:spcBef>
              <a:spcPct val="0"/>
            </a:spcBef>
            <a:spcAft>
              <a:spcPct val="20000"/>
            </a:spcAft>
            <a:buChar char="•"/>
          </a:pPr>
          <a:r>
            <a:rPr lang="en-US" sz="1900" kern="1200" dirty="0">
              <a:latin typeface="Calibri Light" panose="020F0302020204030204"/>
            </a:rPr>
            <a:t>Turn-key, easy to execute</a:t>
          </a:r>
        </a:p>
        <a:p>
          <a:pPr marL="171450" lvl="1" indent="-171450" algn="l" defTabSz="844550" rtl="0">
            <a:lnSpc>
              <a:spcPct val="90000"/>
            </a:lnSpc>
            <a:spcBef>
              <a:spcPct val="0"/>
            </a:spcBef>
            <a:spcAft>
              <a:spcPct val="20000"/>
            </a:spcAft>
            <a:buChar char="•"/>
          </a:pPr>
          <a:r>
            <a:rPr lang="en-US" sz="1900" kern="1200" dirty="0">
              <a:latin typeface="Calibri Light" panose="020F0302020204030204"/>
            </a:rPr>
            <a:t>HQ will provide coaches and </a:t>
          </a:r>
          <a:r>
            <a:rPr lang="en-US" sz="1900" kern="1200" dirty="0" err="1">
              <a:latin typeface="Calibri Light" panose="020F0302020204030204"/>
            </a:rPr>
            <a:t>atheltes</a:t>
          </a:r>
          <a:r>
            <a:rPr lang="en-US" sz="1900" kern="1200" dirty="0">
              <a:latin typeface="Calibri Light" panose="020F0302020204030204"/>
            </a:rPr>
            <a:t> with materials </a:t>
          </a:r>
          <a:endParaRPr lang="en-US" sz="1900" kern="1200" dirty="0"/>
        </a:p>
        <a:p>
          <a:pPr marL="171450" lvl="1" indent="-171450" algn="l" defTabSz="844550" rtl="0">
            <a:lnSpc>
              <a:spcPct val="90000"/>
            </a:lnSpc>
            <a:spcBef>
              <a:spcPct val="0"/>
            </a:spcBef>
            <a:spcAft>
              <a:spcPct val="20000"/>
            </a:spcAft>
            <a:buChar char="•"/>
          </a:pPr>
          <a:r>
            <a:rPr lang="en-US" sz="1900" kern="1200" dirty="0">
              <a:latin typeface="Calibri Light" panose="020F0302020204030204"/>
            </a:rPr>
            <a:t>Provide health, fitness and wellness education to athletes and coaches</a:t>
          </a:r>
          <a:endParaRPr lang="en-US" sz="1900" kern="1200" dirty="0"/>
        </a:p>
        <a:p>
          <a:pPr marL="171450" lvl="1" indent="-171450" algn="l" defTabSz="844550" rtl="0">
            <a:lnSpc>
              <a:spcPct val="90000"/>
            </a:lnSpc>
            <a:spcBef>
              <a:spcPct val="0"/>
            </a:spcBef>
            <a:spcAft>
              <a:spcPct val="20000"/>
            </a:spcAft>
            <a:buChar char="•"/>
          </a:pPr>
          <a:endParaRPr lang="en-US" sz="1900" kern="1200" dirty="0">
            <a:latin typeface="Calibri Light" panose="020F0302020204030204"/>
          </a:endParaRPr>
        </a:p>
      </dsp:txBody>
      <dsp:txXfrm>
        <a:off x="0" y="3305286"/>
        <a:ext cx="11020244" cy="16394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cYbtDJkUKei4Iqw0uojwZin6ZF5nf1ryDZJTDqgC9YA/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cs.google.com/spreadsheets/d/1tn6vvlFJv_3ZUmTOO6rwTn-JCX7vqXz5FmbmXC1zLUE/edit?usp=shar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presentation/d/1cYbtDJkUKei4Iqw0uojwZin6ZF5nf1ryDZJTDqgC9YA/edit?usp=shar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cs.google.com/spreadsheets/d/1tn6vvlFJv_3ZUmTOO6rwTn-JCX7vqXz5FmbmXC1zLUE/edit?usp=shar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presentation/d/1cYbtDJkUKei4Iqw0uojwZin6ZF5nf1ryDZJTDqgC9YA/edit?usp=shar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ocs.google.com/spreadsheets/d/1tn6vvlFJv_3ZUmTOO6rwTn-JCX7vqXz5FmbmXC1zLUE/edit?usp=sharing"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cs.google.com/presentation/d/1cYbtDJkUKei4Iqw0uojwZin6ZF5nf1ryDZJTDqgC9YA/edit?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docs.google.com/spreadsheets/d/1tn6vvlFJv_3ZUmTOO6rwTn-JCX7vqXz5FmbmXC1zLUE/edit?usp=sharing"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ocs.google.com/presentation/d/1cYbtDJkUKei4Iqw0uojwZin6ZF5nf1ryDZJTDqgC9YA/edit?usp=sharing"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docs.google.com/spreadsheets/d/1tn6vvlFJv_3ZUmTOO6rwTn-JCX7vqXz5FmbmXC1zLUE/edit?usp=sharing"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b4dff5722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8b4dff5722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RECORD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Link to</a:t>
            </a:r>
            <a:r>
              <a:rPr lang="en" u="sng">
                <a:solidFill>
                  <a:schemeClr val="hlink"/>
                </a:solidFill>
                <a:hlinkClick r:id="rId3"/>
              </a:rPr>
              <a:t> SLIDES</a:t>
            </a:r>
            <a:endParaRPr/>
          </a:p>
          <a:p>
            <a:pPr marL="0" lvl="0" indent="0" algn="l" rtl="0">
              <a:spcBef>
                <a:spcPts val="0"/>
              </a:spcBef>
              <a:spcAft>
                <a:spcPts val="0"/>
              </a:spcAft>
              <a:buClr>
                <a:schemeClr val="dk1"/>
              </a:buClr>
              <a:buSzPts val="1100"/>
              <a:buFont typeface="Arial"/>
              <a:buNone/>
            </a:pPr>
            <a:r>
              <a:rPr lang="en"/>
              <a:t>Link to</a:t>
            </a:r>
            <a:r>
              <a:rPr lang="en" u="sng">
                <a:solidFill>
                  <a:schemeClr val="hlink"/>
                </a:solidFill>
                <a:hlinkClick r:id="rId4"/>
              </a:rPr>
              <a:t> QUESTzIONS</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a:t>Roles:</a:t>
            </a:r>
            <a:endParaRPr/>
          </a:p>
          <a:p>
            <a:pPr marL="0" lvl="0" indent="0" algn="l" rtl="0">
              <a:spcBef>
                <a:spcPts val="0"/>
              </a:spcBef>
              <a:spcAft>
                <a:spcPts val="0"/>
              </a:spcAft>
              <a:buClr>
                <a:schemeClr val="dk1"/>
              </a:buClr>
              <a:buSzPts val="1100"/>
              <a:buFont typeface="Arial"/>
              <a:buNone/>
            </a:pPr>
            <a:r>
              <a:rPr lang="en"/>
              <a:t>·       Chelsea will start the meeting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   My Zoom Account:</a:t>
            </a:r>
            <a:endParaRPr/>
          </a:p>
          <a:p>
            <a:pPr marL="0" lvl="0" indent="0" algn="l" rtl="0">
              <a:spcBef>
                <a:spcPts val="0"/>
              </a:spcBef>
              <a:spcAft>
                <a:spcPts val="0"/>
              </a:spcAft>
              <a:buClr>
                <a:schemeClr val="dk1"/>
              </a:buClr>
              <a:buSzPts val="1100"/>
              <a:buFont typeface="Arial"/>
              <a:buNone/>
            </a:pPr>
            <a:r>
              <a:rPr lang="en"/>
              <a:t>§  greid@specialolympicspa.org</a:t>
            </a:r>
            <a:endParaRPr/>
          </a:p>
          <a:p>
            <a:pPr marL="0" lvl="0" indent="0" algn="l" rtl="0">
              <a:spcBef>
                <a:spcPts val="0"/>
              </a:spcBef>
              <a:spcAft>
                <a:spcPts val="0"/>
              </a:spcAft>
              <a:buClr>
                <a:schemeClr val="dk1"/>
              </a:buClr>
              <a:buSzPts val="1100"/>
              <a:buFont typeface="Arial"/>
              <a:buNone/>
            </a:pPr>
            <a:r>
              <a:rPr lang="en"/>
              <a:t>§  Buddy0811!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Heather will be on to cover the Regionalization slide. Jenis covering Sport and Training. Andrew Cader will do special events.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5660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SzPts val="1100"/>
            </a:pPr>
            <a:r>
              <a:rPr lang="en-US" dirty="0"/>
              <a:t>Drop in notes</a:t>
            </a:r>
          </a:p>
          <a:p>
            <a:pPr marL="0" indent="0">
              <a:buSzPts val="1100"/>
            </a:pPr>
            <a:r>
              <a:rPr lang="en-US"/>
              <a:t>Attendance Trackers are VERY important. They are accessible to Coach and SOPA so we can quickly and easily address questions Concerns</a:t>
            </a:r>
            <a:endParaRPr lang="en-US" dirty="0"/>
          </a:p>
          <a:p>
            <a:pPr marL="0" indent="0">
              <a:buSzPts val="1100"/>
            </a:pPr>
            <a:r>
              <a:rPr lang="en-US"/>
              <a:t>After a Site Registration form is submitted SOPA will create a roster and it will be shared via email with the coach. There are 3 tabs on each tracker: Directions, Attendance and Eligibility. </a:t>
            </a:r>
            <a:r>
              <a:rPr lang="en-US" b="1" dirty="0"/>
              <a:t>The direction tab</a:t>
            </a:r>
            <a:r>
              <a:rPr lang="en-US"/>
              <a:t> provides a quick overview on how to complete the form. The </a:t>
            </a:r>
            <a:r>
              <a:rPr lang="en-US" b="1" dirty="0"/>
              <a:t>Attendance tab</a:t>
            </a:r>
            <a:r>
              <a:rPr lang="en-US"/>
              <a:t> contains lots of </a:t>
            </a:r>
            <a:r>
              <a:rPr lang="en-US" dirty="0"/>
              <a:t>helpful information: the</a:t>
            </a:r>
            <a:r>
              <a:rPr lang="en-US"/>
              <a:t> top you will find site information and a tracker that will indicate the number of athletes, volunteers, and certified coaches. With the new sign up process, </a:t>
            </a:r>
            <a:r>
              <a:rPr lang="en-US" b="1" dirty="0"/>
              <a:t>volunteers and athletes</a:t>
            </a:r>
            <a:r>
              <a:rPr lang="en-US"/>
              <a:t> need to sign up for the site. Once they sign up, SOPA will add them to the roster - coaches should not be adding participants. When added coaches will have access to phone numbers and email addresses for all participants and should reach out to share site information to include location, start time and items needed to participate. Once the season starts coaches are expected to be keeping track of attendance. There are yellow boxes and you should insert the date and indicate who is attending. This tab will also be used later in the season to identify people that are interested in attending Sectionals and State Games. If participants complete in local competitions that should be marked. In addition to tracking attendance this form will be used to create training numbers which will result in future allocations for your program. SO...properly completing the form is VERY important. The third tab Eligibility will list all of the participants and will indicate whether their eligibility requirements are up to date. It is critical that athletes and volunteers are current PRIOR to the season starting. If they are out of date or missing they will be highlighted RED. If they will expire prior to state level competition they will be </a:t>
            </a:r>
            <a:r>
              <a:rPr lang="en-US" dirty="0"/>
              <a:t>highlighted</a:t>
            </a:r>
            <a:r>
              <a:rPr lang="en-US"/>
              <a:t> YELLOW. SOPA will update this tab on a weekly basis. Let's take a look at a tracker. </a:t>
            </a:r>
            <a:endParaRPr lang="en-US" dirty="0"/>
          </a:p>
          <a:p>
            <a:pPr marL="0" indent="0">
              <a:buSzPts val="1100"/>
            </a:pPr>
            <a:r>
              <a:rPr lang="en-US" dirty="0"/>
              <a:t>Local programs will no longer need to complete </a:t>
            </a:r>
            <a:r>
              <a:rPr lang="en-US" dirty="0" err="1"/>
              <a:t>VSys</a:t>
            </a:r>
            <a:r>
              <a:rPr lang="en-US" dirty="0"/>
              <a:t> rosters. </a:t>
            </a:r>
            <a:r>
              <a:rPr lang="en-US" dirty="0" err="1"/>
              <a:t>VSys</a:t>
            </a:r>
            <a:r>
              <a:rPr lang="en-US" dirty="0"/>
              <a:t> rosters will be This is where Vsys rosters are pulled from</a:t>
            </a:r>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48354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Mike</a:t>
            </a: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113306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419702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75573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SzPts val="1100"/>
            </a:pPr>
            <a:r>
              <a:rPr lang="en-US" dirty="0"/>
              <a:t>What</a:t>
            </a: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81119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b4dff5722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8b4dff5722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RECORD </a:t>
            </a:r>
            <a:endParaRPr dirty="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3"/>
              </a:rPr>
              <a:t> SLIDES</a:t>
            </a:r>
            <a:endParaRPr/>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4"/>
              </a:rPr>
              <a:t> QUESTzIONS</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dirty="0"/>
              <a:t>Roles:</a:t>
            </a:r>
            <a:endParaRPr/>
          </a:p>
          <a:p>
            <a:pPr marL="0" lvl="0" indent="0" algn="l" rtl="0">
              <a:spcBef>
                <a:spcPts val="0"/>
              </a:spcBef>
              <a:spcAft>
                <a:spcPts val="0"/>
              </a:spcAft>
              <a:buClr>
                <a:schemeClr val="dk1"/>
              </a:buClr>
              <a:buSzPts val="1100"/>
              <a:buFont typeface="Arial"/>
              <a:buNone/>
            </a:pPr>
            <a:r>
              <a:rPr lang="en" dirty="0"/>
              <a:t>·       Chelsea will start the meeting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o   My Zoom Account:</a:t>
            </a:r>
            <a:endParaRPr/>
          </a:p>
          <a:p>
            <a:pPr marL="0" lvl="0" indent="0" algn="l" rtl="0">
              <a:spcBef>
                <a:spcPts val="0"/>
              </a:spcBef>
              <a:spcAft>
                <a:spcPts val="0"/>
              </a:spcAft>
              <a:buClr>
                <a:schemeClr val="dk1"/>
              </a:buClr>
              <a:buSzPts val="1100"/>
              <a:buFont typeface="Arial"/>
              <a:buNone/>
            </a:pPr>
            <a:r>
              <a:rPr lang="en" dirty="0"/>
              <a:t>§  greid@specialolympicspa.org</a:t>
            </a:r>
            <a:endParaRPr/>
          </a:p>
          <a:p>
            <a:pPr marL="0" lvl="0" indent="0" algn="l" rtl="0">
              <a:spcBef>
                <a:spcPts val="0"/>
              </a:spcBef>
              <a:spcAft>
                <a:spcPts val="0"/>
              </a:spcAft>
              <a:buClr>
                <a:schemeClr val="dk1"/>
              </a:buClr>
              <a:buSzPts val="1100"/>
              <a:buFont typeface="Arial"/>
              <a:buNone/>
            </a:pPr>
            <a:r>
              <a:rPr lang="en" dirty="0"/>
              <a:t>§  Buddy0811!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Heather will be on to cover the Regionalization slide. Jenis covering Sport and Training. Andrew Cader will do special events.</a:t>
            </a:r>
            <a:endParaRPr dirty="0"/>
          </a:p>
          <a:p>
            <a:pPr marL="0" lvl="0" indent="0" algn="l" rtl="0">
              <a:spcBef>
                <a:spcPts val="0"/>
              </a:spcBef>
              <a:spcAft>
                <a:spcPts val="0"/>
              </a:spcAft>
              <a:buNone/>
            </a:pPr>
            <a:endParaRPr/>
          </a:p>
        </p:txBody>
      </p:sp>
    </p:spTree>
    <p:extLst>
      <p:ext uri="{BB962C8B-B14F-4D97-AF65-F5344CB8AC3E}">
        <p14:creationId xmlns:p14="http://schemas.microsoft.com/office/powerpoint/2010/main" val="139131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42696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278563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198277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01751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9c839b09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9c839b09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Mike</a:t>
            </a:r>
            <a:endParaRPr dirty="0"/>
          </a:p>
        </p:txBody>
      </p:sp>
      <p:sp>
        <p:nvSpPr>
          <p:cNvPr id="102" name="Google Shape;102;g39c839b094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aa36694e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aa36694e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Mike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Pass to Bruce</a:t>
            </a:r>
            <a:endParaRPr/>
          </a:p>
        </p:txBody>
      </p:sp>
      <p:sp>
        <p:nvSpPr>
          <p:cNvPr id="185" name="Google Shape;185;g13aa36694ea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3351753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4095979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30764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563283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242434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135935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583574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438211f1c_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438211f1c_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20438211f1c_6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2751333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SzPts val="1100"/>
            </a:pPr>
            <a:r>
              <a:rPr lang="en-US" dirty="0"/>
              <a:t>What</a:t>
            </a: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90695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b4dff5722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8b4dff5722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RECORD </a:t>
            </a:r>
            <a:endParaRPr dirty="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3"/>
              </a:rPr>
              <a:t> SLIDES</a:t>
            </a:r>
            <a:endParaRPr dirty="0"/>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4"/>
              </a:rPr>
              <a:t> QUESTzIONS</a:t>
            </a:r>
            <a:endParaRPr dirty="0"/>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dirty="0"/>
              <a:t>Roles:</a:t>
            </a:r>
            <a:endParaRPr dirty="0"/>
          </a:p>
          <a:p>
            <a:pPr marL="0" lvl="0" indent="0" algn="l" rtl="0">
              <a:spcBef>
                <a:spcPts val="0"/>
              </a:spcBef>
              <a:spcAft>
                <a:spcPts val="0"/>
              </a:spcAft>
              <a:buClr>
                <a:schemeClr val="dk1"/>
              </a:buClr>
              <a:buSzPts val="1100"/>
              <a:buFont typeface="Arial"/>
              <a:buNone/>
            </a:pPr>
            <a:r>
              <a:rPr lang="en" dirty="0"/>
              <a:t>·       Chelsea will start the meeting</a:t>
            </a:r>
            <a:endParaRPr dirty="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o   My Zoom Account:</a:t>
            </a:r>
            <a:endParaRPr dirty="0"/>
          </a:p>
          <a:p>
            <a:pPr marL="0" lvl="0" indent="0" algn="l" rtl="0">
              <a:spcBef>
                <a:spcPts val="0"/>
              </a:spcBef>
              <a:spcAft>
                <a:spcPts val="0"/>
              </a:spcAft>
              <a:buClr>
                <a:schemeClr val="dk1"/>
              </a:buClr>
              <a:buSzPts val="1100"/>
              <a:buFont typeface="Arial"/>
              <a:buNone/>
            </a:pPr>
            <a:r>
              <a:rPr lang="en" dirty="0"/>
              <a:t>§  greid@specialolympicspa.org</a:t>
            </a:r>
            <a:endParaRPr dirty="0"/>
          </a:p>
          <a:p>
            <a:pPr marL="0" lvl="0" indent="0" algn="l" rtl="0">
              <a:spcBef>
                <a:spcPts val="0"/>
              </a:spcBef>
              <a:spcAft>
                <a:spcPts val="0"/>
              </a:spcAft>
              <a:buClr>
                <a:schemeClr val="dk1"/>
              </a:buClr>
              <a:buSzPts val="1100"/>
              <a:buFont typeface="Arial"/>
              <a:buNone/>
            </a:pPr>
            <a:r>
              <a:rPr lang="en" dirty="0"/>
              <a:t>§  Buddy0811!</a:t>
            </a:r>
            <a:endParaRPr dirty="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Heather will be on to cover the Regionalization slide. Jenis covering Sport and Training. Andrew Cader will do special events.</a:t>
            </a:r>
            <a:endParaRPr dirty="0"/>
          </a:p>
          <a:p>
            <a:pPr marL="0" lvl="0" indent="0" algn="l" rtl="0">
              <a:spcBef>
                <a:spcPts val="0"/>
              </a:spcBef>
              <a:spcAft>
                <a:spcPts val="0"/>
              </a:spcAft>
              <a:buNone/>
            </a:pPr>
            <a:endParaRPr/>
          </a:p>
        </p:txBody>
      </p:sp>
    </p:spTree>
    <p:extLst>
      <p:ext uri="{BB962C8B-B14F-4D97-AF65-F5344CB8AC3E}">
        <p14:creationId xmlns:p14="http://schemas.microsoft.com/office/powerpoint/2010/main" val="1956944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022242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181351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3790613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2973470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b4dff5722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8b4dff5722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RECORD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3"/>
              </a:rPr>
              <a:t> SLIDES</a:t>
            </a:r>
            <a:endParaRPr/>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4"/>
              </a:rPr>
              <a:t> QUESTzIONS</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dirty="0"/>
              <a:t>Roles:</a:t>
            </a:r>
            <a:endParaRPr/>
          </a:p>
          <a:p>
            <a:pPr marL="0" lvl="0" indent="0" algn="l" rtl="0">
              <a:spcBef>
                <a:spcPts val="0"/>
              </a:spcBef>
              <a:spcAft>
                <a:spcPts val="0"/>
              </a:spcAft>
              <a:buClr>
                <a:schemeClr val="dk1"/>
              </a:buClr>
              <a:buSzPts val="1100"/>
              <a:buFont typeface="Arial"/>
              <a:buNone/>
            </a:pPr>
            <a:r>
              <a:rPr lang="en" dirty="0"/>
              <a:t>·       Chelsea will start the meeting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o   My Zoom Account:</a:t>
            </a:r>
            <a:endParaRPr/>
          </a:p>
          <a:p>
            <a:pPr marL="0" lvl="0" indent="0" algn="l" rtl="0">
              <a:spcBef>
                <a:spcPts val="0"/>
              </a:spcBef>
              <a:spcAft>
                <a:spcPts val="0"/>
              </a:spcAft>
              <a:buClr>
                <a:schemeClr val="dk1"/>
              </a:buClr>
              <a:buSzPts val="1100"/>
              <a:buFont typeface="Arial"/>
              <a:buNone/>
            </a:pPr>
            <a:r>
              <a:rPr lang="en" dirty="0"/>
              <a:t>§  greid@specialolympicspa.org</a:t>
            </a:r>
            <a:endParaRPr/>
          </a:p>
          <a:p>
            <a:pPr marL="0" lvl="0" indent="0" algn="l" rtl="0">
              <a:spcBef>
                <a:spcPts val="0"/>
              </a:spcBef>
              <a:spcAft>
                <a:spcPts val="0"/>
              </a:spcAft>
              <a:buClr>
                <a:schemeClr val="dk1"/>
              </a:buClr>
              <a:buSzPts val="1100"/>
              <a:buFont typeface="Arial"/>
              <a:buNone/>
            </a:pPr>
            <a:r>
              <a:rPr lang="en" dirty="0"/>
              <a:t>§  Buddy0811!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Heather will be on to cover the Regionalization slide. Jenis covering Sport and Training. Andrew Cader will do special events.</a:t>
            </a:r>
            <a:endParaRPr dirty="0"/>
          </a:p>
          <a:p>
            <a:pPr marL="0" lvl="0" indent="0" algn="l" rtl="0">
              <a:spcBef>
                <a:spcPts val="0"/>
              </a:spcBef>
              <a:spcAft>
                <a:spcPts val="0"/>
              </a:spcAft>
              <a:buNone/>
            </a:pPr>
            <a:endParaRPr/>
          </a:p>
        </p:txBody>
      </p:sp>
    </p:spTree>
    <p:extLst>
      <p:ext uri="{BB962C8B-B14F-4D97-AF65-F5344CB8AC3E}">
        <p14:creationId xmlns:p14="http://schemas.microsoft.com/office/powerpoint/2010/main" val="3141511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4121765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80378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3748234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200682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872300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558bd25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4558bd25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p:txBody>
      </p:sp>
      <p:sp>
        <p:nvSpPr>
          <p:cNvPr id="213" name="Google Shape;213;g114558bd255_0_1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1276831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b757fd7e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b757fd7e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Michelle</a:t>
            </a:r>
            <a:endParaRPr/>
          </a:p>
        </p:txBody>
      </p:sp>
      <p:sp>
        <p:nvSpPr>
          <p:cNvPr id="224" name="Google Shape;224;g5b757fd7ef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3962685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b757fd7e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b757fd7e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Michelle</a:t>
            </a:r>
            <a:endParaRPr/>
          </a:p>
        </p:txBody>
      </p:sp>
      <p:sp>
        <p:nvSpPr>
          <p:cNvPr id="224" name="Google Shape;224;g5b757fd7ef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b757fd7e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b757fd7e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Michelle</a:t>
            </a:r>
            <a:endParaRPr/>
          </a:p>
        </p:txBody>
      </p:sp>
      <p:sp>
        <p:nvSpPr>
          <p:cNvPr id="224" name="Google Shape;224;g5b757fd7ef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1972387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3ba2c67198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3ba2c67198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Jennifer </a:t>
            </a:r>
            <a:endParaRPr/>
          </a:p>
        </p:txBody>
      </p:sp>
      <p:sp>
        <p:nvSpPr>
          <p:cNvPr id="455" name="Google Shape;455;g13ba2c67198_2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3a41f3fb9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3a41f3fb9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Jennifer </a:t>
            </a:r>
            <a:endParaRPr/>
          </a:p>
        </p:txBody>
      </p:sp>
      <p:sp>
        <p:nvSpPr>
          <p:cNvPr id="472" name="Google Shape;472;g13a41f3fb93_0_1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3aa36694e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3aa36694e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Jennifer </a:t>
            </a:r>
            <a:endParaRPr/>
          </a:p>
        </p:txBody>
      </p:sp>
      <p:sp>
        <p:nvSpPr>
          <p:cNvPr id="463" name="Google Shape;463;g13aa36694ea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8b4dff5722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8b4dff5722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RECORD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3"/>
              </a:rPr>
              <a:t> SLIDES</a:t>
            </a:r>
            <a:endParaRPr/>
          </a:p>
          <a:p>
            <a:pPr marL="0" lvl="0" indent="0" algn="l" rtl="0">
              <a:spcBef>
                <a:spcPts val="0"/>
              </a:spcBef>
              <a:spcAft>
                <a:spcPts val="0"/>
              </a:spcAft>
              <a:buClr>
                <a:schemeClr val="dk1"/>
              </a:buClr>
              <a:buSzPts val="1100"/>
              <a:buFont typeface="Arial"/>
              <a:buNone/>
            </a:pPr>
            <a:r>
              <a:rPr lang="en" dirty="0"/>
              <a:t>Link to</a:t>
            </a:r>
            <a:r>
              <a:rPr lang="en" u="sng" dirty="0">
                <a:solidFill>
                  <a:schemeClr val="hlink"/>
                </a:solidFill>
                <a:hlinkClick r:id="rId4"/>
              </a:rPr>
              <a:t> QUESTzIONS</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dirty="0"/>
              <a:t>Roles:</a:t>
            </a:r>
            <a:endParaRPr/>
          </a:p>
          <a:p>
            <a:pPr marL="0" lvl="0" indent="0" algn="l" rtl="0">
              <a:spcBef>
                <a:spcPts val="0"/>
              </a:spcBef>
              <a:spcAft>
                <a:spcPts val="0"/>
              </a:spcAft>
              <a:buClr>
                <a:schemeClr val="dk1"/>
              </a:buClr>
              <a:buSzPts val="1100"/>
              <a:buFont typeface="Arial"/>
              <a:buNone/>
            </a:pPr>
            <a:r>
              <a:rPr lang="en" dirty="0"/>
              <a:t>·       Chelsea will start the meeting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t>o   My Zoom Account:</a:t>
            </a:r>
            <a:endParaRPr/>
          </a:p>
          <a:p>
            <a:pPr marL="0" lvl="0" indent="0" algn="l" rtl="0">
              <a:spcBef>
                <a:spcPts val="0"/>
              </a:spcBef>
              <a:spcAft>
                <a:spcPts val="0"/>
              </a:spcAft>
              <a:buClr>
                <a:schemeClr val="dk1"/>
              </a:buClr>
              <a:buSzPts val="1100"/>
              <a:buFont typeface="Arial"/>
              <a:buNone/>
            </a:pPr>
            <a:r>
              <a:rPr lang="en" dirty="0"/>
              <a:t>§  greid@specialolympicspa.org</a:t>
            </a:r>
            <a:endParaRPr/>
          </a:p>
          <a:p>
            <a:pPr marL="0" lvl="0" indent="0" algn="l" rtl="0">
              <a:spcBef>
                <a:spcPts val="0"/>
              </a:spcBef>
              <a:spcAft>
                <a:spcPts val="0"/>
              </a:spcAft>
              <a:buClr>
                <a:schemeClr val="dk1"/>
              </a:buClr>
              <a:buSzPts val="1100"/>
              <a:buFont typeface="Arial"/>
              <a:buNone/>
            </a:pPr>
            <a:r>
              <a:rPr lang="en" dirty="0"/>
              <a:t>§  Buddy0811!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Heather will be on to cover the Regionalization slide. Jenis covering Sport and Training. Andrew Cader will do special events.</a:t>
            </a:r>
            <a:endParaRPr dirty="0"/>
          </a:p>
          <a:p>
            <a:pPr marL="0" lvl="0" indent="0" algn="l" rtl="0">
              <a:spcBef>
                <a:spcPts val="0"/>
              </a:spcBef>
              <a:spcAft>
                <a:spcPts val="0"/>
              </a:spcAft>
              <a:buNone/>
            </a:pPr>
            <a:endParaRPr/>
          </a:p>
        </p:txBody>
      </p:sp>
    </p:spTree>
    <p:extLst>
      <p:ext uri="{BB962C8B-B14F-4D97-AF65-F5344CB8AC3E}">
        <p14:creationId xmlns:p14="http://schemas.microsoft.com/office/powerpoint/2010/main" val="561594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616488ff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616488ff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Mike</a:t>
            </a:r>
            <a:endParaRPr/>
          </a:p>
        </p:txBody>
      </p:sp>
      <p:sp>
        <p:nvSpPr>
          <p:cNvPr id="166" name="Google Shape;166;g11616488ffd_0_1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extLst>
      <p:ext uri="{BB962C8B-B14F-4D97-AF65-F5344CB8AC3E}">
        <p14:creationId xmlns:p14="http://schemas.microsoft.com/office/powerpoint/2010/main" val="3441414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6841ea4a3c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6841ea4a3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Erika</a:t>
            </a:r>
            <a:endParaRPr/>
          </a:p>
          <a:p>
            <a:pPr marL="0" lvl="0" indent="0" algn="l" rtl="0">
              <a:spcBef>
                <a:spcPts val="0"/>
              </a:spcBef>
              <a:spcAft>
                <a:spcPts val="0"/>
              </a:spcAft>
              <a:buNone/>
            </a:pPr>
            <a:endParaRPr/>
          </a:p>
          <a:p>
            <a:pPr marL="0" lvl="0" indent="0" algn="l" rtl="0">
              <a:spcBef>
                <a:spcPts val="0"/>
              </a:spcBef>
              <a:spcAft>
                <a:spcPts val="0"/>
              </a:spcAft>
              <a:buNone/>
            </a:pPr>
            <a:endParaRPr sz="1900"/>
          </a:p>
        </p:txBody>
      </p:sp>
      <p:sp>
        <p:nvSpPr>
          <p:cNvPr id="304" name="Google Shape;304;g16841ea4a3c_0_2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extLst>
      <p:ext uri="{BB962C8B-B14F-4D97-AF65-F5344CB8AC3E}">
        <p14:creationId xmlns:p14="http://schemas.microsoft.com/office/powerpoint/2010/main" val="50499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5039434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e1ad3871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e1ad3871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Erika</a:t>
            </a:r>
            <a:endParaRPr/>
          </a:p>
          <a:p>
            <a:pPr marL="0" lvl="0" indent="0" algn="l" rtl="0">
              <a:spcBef>
                <a:spcPts val="0"/>
              </a:spcBef>
              <a:spcAft>
                <a:spcPts val="0"/>
              </a:spcAft>
              <a:buNone/>
            </a:pPr>
            <a:endParaRPr/>
          </a:p>
          <a:p>
            <a:pPr marL="0" lvl="0" indent="0" algn="l" rtl="0">
              <a:spcBef>
                <a:spcPts val="0"/>
              </a:spcBef>
              <a:spcAft>
                <a:spcPts val="0"/>
              </a:spcAft>
              <a:buNone/>
            </a:pPr>
            <a:r>
              <a:rPr lang="en-US" sz="1800"/>
              <a:t>As a reminder the 2023 World Games is set for June 16th - 25th in Berlin. We are still awaiting for our final allocations.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The 2026 USA Games was recently announced that it will be held sometime in June at the University of Minnesota. More info to be shared as we receive information.</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Thanks now I am going to turn it over to Charla to talk about Athlete Performance Training.</a:t>
            </a:r>
            <a:endParaRPr sz="1800"/>
          </a:p>
          <a:p>
            <a:pPr marL="0" lvl="0" indent="0" algn="l" rtl="0">
              <a:spcBef>
                <a:spcPts val="0"/>
              </a:spcBef>
              <a:spcAft>
                <a:spcPts val="0"/>
              </a:spcAft>
              <a:buNone/>
            </a:pPr>
            <a:endParaRPr sz="1800"/>
          </a:p>
        </p:txBody>
      </p:sp>
      <p:sp>
        <p:nvSpPr>
          <p:cNvPr id="355" name="Google Shape;355;ge1ad38716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b3d4c1c2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bb3d4c1c2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SzPts val="1100"/>
            </a:pPr>
            <a:r>
              <a:rPr lang="en-US" dirty="0"/>
              <a:t>What</a:t>
            </a: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34420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SzPts val="1100"/>
            </a:pPr>
            <a:r>
              <a:rPr lang="en-US" dirty="0"/>
              <a:t>What</a:t>
            </a: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50559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75586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58b6357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58b63574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SzPts val="1100"/>
            </a:pPr>
            <a:r>
              <a:rPr lang="en-US" dirty="0"/>
              <a:t>Drop in notes</a:t>
            </a:r>
          </a:p>
          <a:p>
            <a:pPr marL="0" indent="0">
              <a:buSzPts val="1100"/>
            </a:pPr>
            <a:r>
              <a:rPr lang="en-US"/>
              <a:t>Attendance Trackers are VERY important. They are accessible to Coach and SOPA so we can quickly and easily address questions Concerns</a:t>
            </a:r>
            <a:endParaRPr lang="en-US" dirty="0"/>
          </a:p>
          <a:p>
            <a:pPr marL="0" indent="0">
              <a:buSzPts val="1100"/>
            </a:pPr>
            <a:r>
              <a:rPr lang="en-US"/>
              <a:t>After a Site Registration form is submitted SOPA will create a roster and it will be shared via email with the coach. There are 3 tabs on each tracker: Directions, Attendance and Eligibility. </a:t>
            </a:r>
            <a:r>
              <a:rPr lang="en-US" b="1" dirty="0"/>
              <a:t>The direction tab</a:t>
            </a:r>
            <a:r>
              <a:rPr lang="en-US"/>
              <a:t> provides a quick overview on how to complete the form. The </a:t>
            </a:r>
            <a:r>
              <a:rPr lang="en-US" b="1" dirty="0"/>
              <a:t>Attendance tab</a:t>
            </a:r>
            <a:r>
              <a:rPr lang="en-US"/>
              <a:t> contains lots of </a:t>
            </a:r>
            <a:r>
              <a:rPr lang="en-US" dirty="0"/>
              <a:t>helpful information: the</a:t>
            </a:r>
            <a:r>
              <a:rPr lang="en-US"/>
              <a:t> top you will find site information and a tracker that will indicate the number of athletes, volunteers, and certified coaches. With the new sign up process, </a:t>
            </a:r>
            <a:r>
              <a:rPr lang="en-US" b="1" dirty="0"/>
              <a:t>volunteers and athletes</a:t>
            </a:r>
            <a:r>
              <a:rPr lang="en-US"/>
              <a:t> need to sign up for the site. Once they sign up, SOPA will add them to the roster - coaches should not be adding participants. When added coaches will have access to phone numbers and email addresses for all participants and should reach out to share site information to include location, start time and items needed to participate. Once the season starts coaches are expected to be keeping track of attendance. There are yellow boxes and you should insert the date and indicate who is attending. This tab will also be used later in the season to identify people that are interested in attending Sectionals and State Games. If participants complete in local competitions that should be marked. In addition to tracking attendance this form will be used to create training numbers which will result in future allocations for your program. SO...properly completing the form is VERY important. The third tab Eligibility will list all of the participants and will indicate whether their eligibility requirements are up to date. It is critical that athletes and volunteers are current PRIOR to the season starting. If they are out of date or missing they will be highlighted RED. If they will expire prior to state level competition they will be </a:t>
            </a:r>
            <a:r>
              <a:rPr lang="en-US" dirty="0"/>
              <a:t>highlighted</a:t>
            </a:r>
            <a:r>
              <a:rPr lang="en-US"/>
              <a:t> YELLOW. SOPA will update this tab on a weekly basis. Let's take a look at a tracker. </a:t>
            </a:r>
            <a:endParaRPr lang="en-US" dirty="0"/>
          </a:p>
          <a:p>
            <a:pPr marL="0" indent="0">
              <a:buSzPts val="1100"/>
            </a:pPr>
            <a:r>
              <a:rPr lang="en-US" dirty="0"/>
              <a:t>Local programs will no longer need to complete </a:t>
            </a:r>
            <a:r>
              <a:rPr lang="en-US" dirty="0" err="1"/>
              <a:t>VSys</a:t>
            </a:r>
            <a:r>
              <a:rPr lang="en-US" dirty="0"/>
              <a:t> rosters. </a:t>
            </a:r>
            <a:r>
              <a:rPr lang="en-US" dirty="0" err="1"/>
              <a:t>VSys</a:t>
            </a:r>
            <a:r>
              <a:rPr lang="en-US" dirty="0"/>
              <a:t> rosters will be This is where Vsys rosters are pulled from</a:t>
            </a:r>
          </a:p>
        </p:txBody>
      </p:sp>
      <p:sp>
        <p:nvSpPr>
          <p:cNvPr id="124" name="Google Shape;124;g1158b635747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4415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047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191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663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95671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p:cNvSpPr/>
          <p:nvPr userDrawn="1"/>
        </p:nvSpPr>
        <p:spPr>
          <a:xfrm>
            <a:off x="1" y="0"/>
            <a:ext cx="12191999" cy="7772400"/>
          </a:xfrm>
          <a:custGeom>
            <a:avLst/>
            <a:gdLst/>
            <a:ahLst/>
            <a:cxnLst/>
            <a:rect l="l" t="t" r="r" b="b"/>
            <a:pathLst>
              <a:path w="10058400" h="7772400">
                <a:moveTo>
                  <a:pt x="10058400" y="0"/>
                </a:moveTo>
                <a:lnTo>
                  <a:pt x="0" y="0"/>
                </a:lnTo>
                <a:lnTo>
                  <a:pt x="0" y="7772400"/>
                </a:lnTo>
                <a:lnTo>
                  <a:pt x="10058400" y="7772400"/>
                </a:lnTo>
                <a:lnTo>
                  <a:pt x="10058400" y="0"/>
                </a:lnTo>
                <a:close/>
              </a:path>
            </a:pathLst>
          </a:custGeom>
          <a:solidFill>
            <a:srgbClr val="DDE2CE"/>
          </a:solidFill>
        </p:spPr>
        <p:txBody>
          <a:bodyPr wrap="square" lIns="0" tIns="0" rIns="0" bIns="0" rtlCol="0"/>
          <a:lstStyle/>
          <a:p>
            <a:endParaRPr sz="1350"/>
          </a:p>
        </p:txBody>
      </p:sp>
      <p:grpSp>
        <p:nvGrpSpPr>
          <p:cNvPr id="8" name="Group 7"/>
          <p:cNvGrpSpPr/>
          <p:nvPr userDrawn="1"/>
        </p:nvGrpSpPr>
        <p:grpSpPr>
          <a:xfrm>
            <a:off x="-1" y="4877903"/>
            <a:ext cx="12192001" cy="3177792"/>
            <a:chOff x="-1" y="4877903"/>
            <a:chExt cx="12192001" cy="3177792"/>
          </a:xfrm>
        </p:grpSpPr>
        <p:sp>
          <p:nvSpPr>
            <p:cNvPr id="9" name="object 3"/>
            <p:cNvSpPr/>
            <p:nvPr/>
          </p:nvSpPr>
          <p:spPr>
            <a:xfrm>
              <a:off x="-1" y="4877903"/>
              <a:ext cx="12192000" cy="3177792"/>
            </a:xfrm>
            <a:custGeom>
              <a:avLst/>
              <a:gdLst/>
              <a:ahLst/>
              <a:cxnLst/>
              <a:rect l="l" t="t" r="r" b="b"/>
              <a:pathLst>
                <a:path w="10058400" h="2712084">
                  <a:moveTo>
                    <a:pt x="0" y="793086"/>
                  </a:moveTo>
                  <a:lnTo>
                    <a:pt x="0" y="2711626"/>
                  </a:lnTo>
                  <a:lnTo>
                    <a:pt x="10058400" y="2711626"/>
                  </a:lnTo>
                  <a:lnTo>
                    <a:pt x="10058400" y="1044996"/>
                  </a:lnTo>
                  <a:lnTo>
                    <a:pt x="3339882" y="1044996"/>
                  </a:lnTo>
                  <a:lnTo>
                    <a:pt x="2928603" y="1041225"/>
                  </a:lnTo>
                  <a:lnTo>
                    <a:pt x="2519189" y="1029961"/>
                  </a:lnTo>
                  <a:lnTo>
                    <a:pt x="2111706" y="1011272"/>
                  </a:lnTo>
                  <a:lnTo>
                    <a:pt x="1706221" y="985229"/>
                  </a:lnTo>
                  <a:lnTo>
                    <a:pt x="1302801" y="951901"/>
                  </a:lnTo>
                  <a:lnTo>
                    <a:pt x="901511" y="911358"/>
                  </a:lnTo>
                  <a:lnTo>
                    <a:pt x="502420" y="863670"/>
                  </a:lnTo>
                  <a:lnTo>
                    <a:pt x="105593" y="808907"/>
                  </a:lnTo>
                  <a:lnTo>
                    <a:pt x="0" y="793086"/>
                  </a:lnTo>
                  <a:close/>
                </a:path>
                <a:path w="10058400" h="2712084">
                  <a:moveTo>
                    <a:pt x="10058400" y="0"/>
                  </a:moveTo>
                  <a:lnTo>
                    <a:pt x="9730925" y="102168"/>
                  </a:lnTo>
                  <a:lnTo>
                    <a:pt x="9350695" y="213741"/>
                  </a:lnTo>
                  <a:lnTo>
                    <a:pt x="8967577" y="318617"/>
                  </a:lnTo>
                  <a:lnTo>
                    <a:pt x="8581640" y="416728"/>
                  </a:lnTo>
                  <a:lnTo>
                    <a:pt x="8192956" y="508004"/>
                  </a:lnTo>
                  <a:lnTo>
                    <a:pt x="7801594" y="592377"/>
                  </a:lnTo>
                  <a:lnTo>
                    <a:pt x="7407624" y="669776"/>
                  </a:lnTo>
                  <a:lnTo>
                    <a:pt x="7011115" y="740132"/>
                  </a:lnTo>
                  <a:lnTo>
                    <a:pt x="6612139" y="803377"/>
                  </a:lnTo>
                  <a:lnTo>
                    <a:pt x="6210765" y="859441"/>
                  </a:lnTo>
                  <a:lnTo>
                    <a:pt x="5807063" y="908254"/>
                  </a:lnTo>
                  <a:lnTo>
                    <a:pt x="5401103" y="949747"/>
                  </a:lnTo>
                  <a:lnTo>
                    <a:pt x="4992955" y="983852"/>
                  </a:lnTo>
                  <a:lnTo>
                    <a:pt x="4582689" y="1010499"/>
                  </a:lnTo>
                  <a:lnTo>
                    <a:pt x="4170375" y="1029618"/>
                  </a:lnTo>
                  <a:lnTo>
                    <a:pt x="3756083" y="1041140"/>
                  </a:lnTo>
                  <a:lnTo>
                    <a:pt x="3339882" y="1044996"/>
                  </a:lnTo>
                  <a:lnTo>
                    <a:pt x="10058400" y="1044996"/>
                  </a:lnTo>
                  <a:lnTo>
                    <a:pt x="10058400" y="0"/>
                  </a:lnTo>
                  <a:close/>
                </a:path>
              </a:pathLst>
            </a:custGeom>
            <a:solidFill>
              <a:srgbClr val="4DBA6D"/>
            </a:solidFill>
          </p:spPr>
          <p:txBody>
            <a:bodyPr wrap="square" lIns="0" tIns="0" rIns="0" bIns="0" rtlCol="0"/>
            <a:lstStyle/>
            <a:p>
              <a:endParaRPr sz="1350"/>
            </a:p>
          </p:txBody>
        </p:sp>
        <p:sp>
          <p:nvSpPr>
            <p:cNvPr id="10" name="Rectangle 9"/>
            <p:cNvSpPr/>
            <p:nvPr/>
          </p:nvSpPr>
          <p:spPr>
            <a:xfrm>
              <a:off x="4765964" y="6075837"/>
              <a:ext cx="7426036" cy="641927"/>
            </a:xfrm>
            <a:prstGeom prst="rect">
              <a:avLst/>
            </a:prstGeom>
            <a:solidFill>
              <a:srgbClr val="4DBA6C"/>
            </a:solidFill>
            <a:ln>
              <a:solidFill>
                <a:srgbClr val="4DB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extBox 10"/>
          <p:cNvSpPr txBox="1"/>
          <p:nvPr userDrawn="1"/>
        </p:nvSpPr>
        <p:spPr>
          <a:xfrm>
            <a:off x="3605879" y="1120997"/>
            <a:ext cx="6812280" cy="2862322"/>
          </a:xfrm>
          <a:prstGeom prst="rect">
            <a:avLst/>
          </a:prstGeom>
          <a:noFill/>
        </p:spPr>
        <p:txBody>
          <a:bodyPr wrap="square" rtlCol="0">
            <a:spAutoFit/>
          </a:bodyPr>
          <a:lstStyle/>
          <a:p>
            <a:r>
              <a:rPr lang="en-US" sz="6000" b="1" dirty="0">
                <a:latin typeface="Ubuntu" panose="020B0504030602030204" pitchFamily="34" charset="0"/>
              </a:rPr>
              <a:t>Athlete Performance Training</a:t>
            </a:r>
          </a:p>
        </p:txBody>
      </p:sp>
      <p:grpSp>
        <p:nvGrpSpPr>
          <p:cNvPr id="12" name="Group 11"/>
          <p:cNvGrpSpPr/>
          <p:nvPr userDrawn="1"/>
        </p:nvGrpSpPr>
        <p:grpSpPr>
          <a:xfrm>
            <a:off x="-1012146" y="427792"/>
            <a:ext cx="5778111" cy="5220257"/>
            <a:chOff x="-1262241" y="292944"/>
            <a:chExt cx="5778110" cy="5220257"/>
          </a:xfrm>
        </p:grpSpPr>
        <p:grpSp>
          <p:nvGrpSpPr>
            <p:cNvPr id="13" name="object 7"/>
            <p:cNvGrpSpPr/>
            <p:nvPr/>
          </p:nvGrpSpPr>
          <p:grpSpPr>
            <a:xfrm>
              <a:off x="217423" y="292944"/>
              <a:ext cx="1718675" cy="1718675"/>
              <a:chOff x="302259" y="320040"/>
              <a:chExt cx="2197100" cy="2197100"/>
            </a:xfrm>
          </p:grpSpPr>
          <p:sp>
            <p:nvSpPr>
              <p:cNvPr id="22" name="object 8"/>
              <p:cNvSpPr/>
              <p:nvPr/>
            </p:nvSpPr>
            <p:spPr>
              <a:xfrm>
                <a:off x="302259" y="320040"/>
                <a:ext cx="2197100" cy="2197100"/>
              </a:xfrm>
              <a:custGeom>
                <a:avLst/>
                <a:gdLst/>
                <a:ahLst/>
                <a:cxnLst/>
                <a:rect l="l" t="t" r="r" b="b"/>
                <a:pathLst>
                  <a:path w="2197100" h="2197100">
                    <a:moveTo>
                      <a:pt x="1098550" y="0"/>
                    </a:moveTo>
                    <a:lnTo>
                      <a:pt x="1050896" y="1014"/>
                    </a:lnTo>
                    <a:lnTo>
                      <a:pt x="1003762" y="4032"/>
                    </a:lnTo>
                    <a:lnTo>
                      <a:pt x="957187" y="9010"/>
                    </a:lnTo>
                    <a:lnTo>
                      <a:pt x="911213" y="15909"/>
                    </a:lnTo>
                    <a:lnTo>
                      <a:pt x="865882" y="24686"/>
                    </a:lnTo>
                    <a:lnTo>
                      <a:pt x="821233" y="35301"/>
                    </a:lnTo>
                    <a:lnTo>
                      <a:pt x="777310" y="47712"/>
                    </a:lnTo>
                    <a:lnTo>
                      <a:pt x="734152" y="61878"/>
                    </a:lnTo>
                    <a:lnTo>
                      <a:pt x="691802" y="77758"/>
                    </a:lnTo>
                    <a:lnTo>
                      <a:pt x="650300" y="95311"/>
                    </a:lnTo>
                    <a:lnTo>
                      <a:pt x="609687" y="114495"/>
                    </a:lnTo>
                    <a:lnTo>
                      <a:pt x="570005" y="135270"/>
                    </a:lnTo>
                    <a:lnTo>
                      <a:pt x="531295" y="157593"/>
                    </a:lnTo>
                    <a:lnTo>
                      <a:pt x="493599" y="181425"/>
                    </a:lnTo>
                    <a:lnTo>
                      <a:pt x="456956" y="206723"/>
                    </a:lnTo>
                    <a:lnTo>
                      <a:pt x="421410" y="233446"/>
                    </a:lnTo>
                    <a:lnTo>
                      <a:pt x="387000" y="261553"/>
                    </a:lnTo>
                    <a:lnTo>
                      <a:pt x="353768" y="291004"/>
                    </a:lnTo>
                    <a:lnTo>
                      <a:pt x="321756" y="321756"/>
                    </a:lnTo>
                    <a:lnTo>
                      <a:pt x="291004" y="353768"/>
                    </a:lnTo>
                    <a:lnTo>
                      <a:pt x="261553" y="387000"/>
                    </a:lnTo>
                    <a:lnTo>
                      <a:pt x="233446" y="421410"/>
                    </a:lnTo>
                    <a:lnTo>
                      <a:pt x="206723" y="456956"/>
                    </a:lnTo>
                    <a:lnTo>
                      <a:pt x="181425" y="493599"/>
                    </a:lnTo>
                    <a:lnTo>
                      <a:pt x="157593" y="531295"/>
                    </a:lnTo>
                    <a:lnTo>
                      <a:pt x="135270" y="570005"/>
                    </a:lnTo>
                    <a:lnTo>
                      <a:pt x="114495" y="609687"/>
                    </a:lnTo>
                    <a:lnTo>
                      <a:pt x="95311" y="650300"/>
                    </a:lnTo>
                    <a:lnTo>
                      <a:pt x="77758" y="691802"/>
                    </a:lnTo>
                    <a:lnTo>
                      <a:pt x="61878" y="734152"/>
                    </a:lnTo>
                    <a:lnTo>
                      <a:pt x="47712" y="777310"/>
                    </a:lnTo>
                    <a:lnTo>
                      <a:pt x="35301" y="821233"/>
                    </a:lnTo>
                    <a:lnTo>
                      <a:pt x="24686" y="865882"/>
                    </a:lnTo>
                    <a:lnTo>
                      <a:pt x="15909" y="911213"/>
                    </a:lnTo>
                    <a:lnTo>
                      <a:pt x="9010" y="957187"/>
                    </a:lnTo>
                    <a:lnTo>
                      <a:pt x="4032" y="1003762"/>
                    </a:lnTo>
                    <a:lnTo>
                      <a:pt x="1014" y="1050896"/>
                    </a:lnTo>
                    <a:lnTo>
                      <a:pt x="0" y="1098549"/>
                    </a:lnTo>
                    <a:lnTo>
                      <a:pt x="1014" y="1146203"/>
                    </a:lnTo>
                    <a:lnTo>
                      <a:pt x="4032" y="1193337"/>
                    </a:lnTo>
                    <a:lnTo>
                      <a:pt x="9010" y="1239912"/>
                    </a:lnTo>
                    <a:lnTo>
                      <a:pt x="15909" y="1285886"/>
                    </a:lnTo>
                    <a:lnTo>
                      <a:pt x="24686" y="1331217"/>
                    </a:lnTo>
                    <a:lnTo>
                      <a:pt x="35301" y="1375866"/>
                    </a:lnTo>
                    <a:lnTo>
                      <a:pt x="47712" y="1419789"/>
                    </a:lnTo>
                    <a:lnTo>
                      <a:pt x="61878" y="1462947"/>
                    </a:lnTo>
                    <a:lnTo>
                      <a:pt x="77758" y="1505297"/>
                    </a:lnTo>
                    <a:lnTo>
                      <a:pt x="95311" y="1546799"/>
                    </a:lnTo>
                    <a:lnTo>
                      <a:pt x="114495" y="1587412"/>
                    </a:lnTo>
                    <a:lnTo>
                      <a:pt x="135270" y="1627094"/>
                    </a:lnTo>
                    <a:lnTo>
                      <a:pt x="157593" y="1665804"/>
                    </a:lnTo>
                    <a:lnTo>
                      <a:pt x="181425" y="1703500"/>
                    </a:lnTo>
                    <a:lnTo>
                      <a:pt x="206723" y="1740143"/>
                    </a:lnTo>
                    <a:lnTo>
                      <a:pt x="233446" y="1775689"/>
                    </a:lnTo>
                    <a:lnTo>
                      <a:pt x="261553" y="1810099"/>
                    </a:lnTo>
                    <a:lnTo>
                      <a:pt x="291004" y="1843331"/>
                    </a:lnTo>
                    <a:lnTo>
                      <a:pt x="321756" y="1875343"/>
                    </a:lnTo>
                    <a:lnTo>
                      <a:pt x="353768" y="1906095"/>
                    </a:lnTo>
                    <a:lnTo>
                      <a:pt x="387000" y="1935546"/>
                    </a:lnTo>
                    <a:lnTo>
                      <a:pt x="421410" y="1963653"/>
                    </a:lnTo>
                    <a:lnTo>
                      <a:pt x="456956" y="1990376"/>
                    </a:lnTo>
                    <a:lnTo>
                      <a:pt x="493599" y="2015674"/>
                    </a:lnTo>
                    <a:lnTo>
                      <a:pt x="531295" y="2039506"/>
                    </a:lnTo>
                    <a:lnTo>
                      <a:pt x="570005" y="2061829"/>
                    </a:lnTo>
                    <a:lnTo>
                      <a:pt x="609687" y="2082604"/>
                    </a:lnTo>
                    <a:lnTo>
                      <a:pt x="650300" y="2101788"/>
                    </a:lnTo>
                    <a:lnTo>
                      <a:pt x="691802" y="2119341"/>
                    </a:lnTo>
                    <a:lnTo>
                      <a:pt x="734152" y="2135221"/>
                    </a:lnTo>
                    <a:lnTo>
                      <a:pt x="777310" y="2149387"/>
                    </a:lnTo>
                    <a:lnTo>
                      <a:pt x="821233" y="2161798"/>
                    </a:lnTo>
                    <a:lnTo>
                      <a:pt x="865882" y="2172413"/>
                    </a:lnTo>
                    <a:lnTo>
                      <a:pt x="911213" y="2181190"/>
                    </a:lnTo>
                    <a:lnTo>
                      <a:pt x="957187" y="2188089"/>
                    </a:lnTo>
                    <a:lnTo>
                      <a:pt x="1003762" y="2193067"/>
                    </a:lnTo>
                    <a:lnTo>
                      <a:pt x="1050896" y="2196085"/>
                    </a:lnTo>
                    <a:lnTo>
                      <a:pt x="1098550" y="2197099"/>
                    </a:lnTo>
                    <a:lnTo>
                      <a:pt x="1146203" y="2196085"/>
                    </a:lnTo>
                    <a:lnTo>
                      <a:pt x="1193337" y="2193067"/>
                    </a:lnTo>
                    <a:lnTo>
                      <a:pt x="1239912" y="2188089"/>
                    </a:lnTo>
                    <a:lnTo>
                      <a:pt x="1285886" y="2181190"/>
                    </a:lnTo>
                    <a:lnTo>
                      <a:pt x="1331217" y="2172413"/>
                    </a:lnTo>
                    <a:lnTo>
                      <a:pt x="1375866" y="2161798"/>
                    </a:lnTo>
                    <a:lnTo>
                      <a:pt x="1419789" y="2149387"/>
                    </a:lnTo>
                    <a:lnTo>
                      <a:pt x="1462947" y="2135221"/>
                    </a:lnTo>
                    <a:lnTo>
                      <a:pt x="1505297" y="2119341"/>
                    </a:lnTo>
                    <a:lnTo>
                      <a:pt x="1546799" y="2101788"/>
                    </a:lnTo>
                    <a:lnTo>
                      <a:pt x="1587412" y="2082604"/>
                    </a:lnTo>
                    <a:lnTo>
                      <a:pt x="1627094" y="2061829"/>
                    </a:lnTo>
                    <a:lnTo>
                      <a:pt x="1665804" y="2039506"/>
                    </a:lnTo>
                    <a:lnTo>
                      <a:pt x="1703500" y="2015674"/>
                    </a:lnTo>
                    <a:lnTo>
                      <a:pt x="1740143" y="1990376"/>
                    </a:lnTo>
                    <a:lnTo>
                      <a:pt x="1775689" y="1963653"/>
                    </a:lnTo>
                    <a:lnTo>
                      <a:pt x="1810099" y="1935546"/>
                    </a:lnTo>
                    <a:lnTo>
                      <a:pt x="1843331" y="1906095"/>
                    </a:lnTo>
                    <a:lnTo>
                      <a:pt x="1875343" y="1875343"/>
                    </a:lnTo>
                    <a:lnTo>
                      <a:pt x="1906095" y="1843331"/>
                    </a:lnTo>
                    <a:lnTo>
                      <a:pt x="1935546" y="1810099"/>
                    </a:lnTo>
                    <a:lnTo>
                      <a:pt x="1963653" y="1775689"/>
                    </a:lnTo>
                    <a:lnTo>
                      <a:pt x="1990376" y="1740143"/>
                    </a:lnTo>
                    <a:lnTo>
                      <a:pt x="2015674" y="1703500"/>
                    </a:lnTo>
                    <a:lnTo>
                      <a:pt x="2039506" y="1665804"/>
                    </a:lnTo>
                    <a:lnTo>
                      <a:pt x="2061829" y="1627094"/>
                    </a:lnTo>
                    <a:lnTo>
                      <a:pt x="2082604" y="1587412"/>
                    </a:lnTo>
                    <a:lnTo>
                      <a:pt x="2101788" y="1546799"/>
                    </a:lnTo>
                    <a:lnTo>
                      <a:pt x="2119341" y="1505297"/>
                    </a:lnTo>
                    <a:lnTo>
                      <a:pt x="2135221" y="1462947"/>
                    </a:lnTo>
                    <a:lnTo>
                      <a:pt x="2149387" y="1419789"/>
                    </a:lnTo>
                    <a:lnTo>
                      <a:pt x="2161798" y="1375866"/>
                    </a:lnTo>
                    <a:lnTo>
                      <a:pt x="2172413" y="1331217"/>
                    </a:lnTo>
                    <a:lnTo>
                      <a:pt x="2181190" y="1285886"/>
                    </a:lnTo>
                    <a:lnTo>
                      <a:pt x="2188089" y="1239912"/>
                    </a:lnTo>
                    <a:lnTo>
                      <a:pt x="2193067" y="1193337"/>
                    </a:lnTo>
                    <a:lnTo>
                      <a:pt x="2196085" y="1146203"/>
                    </a:lnTo>
                    <a:lnTo>
                      <a:pt x="2197100" y="1098549"/>
                    </a:lnTo>
                    <a:lnTo>
                      <a:pt x="2196085" y="1050896"/>
                    </a:lnTo>
                    <a:lnTo>
                      <a:pt x="2193067" y="1003762"/>
                    </a:lnTo>
                    <a:lnTo>
                      <a:pt x="2188089" y="957187"/>
                    </a:lnTo>
                    <a:lnTo>
                      <a:pt x="2181190" y="911213"/>
                    </a:lnTo>
                    <a:lnTo>
                      <a:pt x="2172413" y="865882"/>
                    </a:lnTo>
                    <a:lnTo>
                      <a:pt x="2161798" y="821233"/>
                    </a:lnTo>
                    <a:lnTo>
                      <a:pt x="2149387" y="777310"/>
                    </a:lnTo>
                    <a:lnTo>
                      <a:pt x="2135221" y="734152"/>
                    </a:lnTo>
                    <a:lnTo>
                      <a:pt x="2119341" y="691802"/>
                    </a:lnTo>
                    <a:lnTo>
                      <a:pt x="2101788" y="650300"/>
                    </a:lnTo>
                    <a:lnTo>
                      <a:pt x="2082604" y="609687"/>
                    </a:lnTo>
                    <a:lnTo>
                      <a:pt x="2061829" y="570005"/>
                    </a:lnTo>
                    <a:lnTo>
                      <a:pt x="2039506" y="531295"/>
                    </a:lnTo>
                    <a:lnTo>
                      <a:pt x="2015674" y="493599"/>
                    </a:lnTo>
                    <a:lnTo>
                      <a:pt x="1990376" y="456956"/>
                    </a:lnTo>
                    <a:lnTo>
                      <a:pt x="1963653" y="421410"/>
                    </a:lnTo>
                    <a:lnTo>
                      <a:pt x="1935546" y="387000"/>
                    </a:lnTo>
                    <a:lnTo>
                      <a:pt x="1906095" y="353768"/>
                    </a:lnTo>
                    <a:lnTo>
                      <a:pt x="1875343" y="321756"/>
                    </a:lnTo>
                    <a:lnTo>
                      <a:pt x="1843331" y="291004"/>
                    </a:lnTo>
                    <a:lnTo>
                      <a:pt x="1810099" y="261553"/>
                    </a:lnTo>
                    <a:lnTo>
                      <a:pt x="1775689" y="233446"/>
                    </a:lnTo>
                    <a:lnTo>
                      <a:pt x="1740143" y="206723"/>
                    </a:lnTo>
                    <a:lnTo>
                      <a:pt x="1703500" y="181425"/>
                    </a:lnTo>
                    <a:lnTo>
                      <a:pt x="1665804" y="157593"/>
                    </a:lnTo>
                    <a:lnTo>
                      <a:pt x="1627094" y="135270"/>
                    </a:lnTo>
                    <a:lnTo>
                      <a:pt x="1587412" y="114495"/>
                    </a:lnTo>
                    <a:lnTo>
                      <a:pt x="1546799" y="95311"/>
                    </a:lnTo>
                    <a:lnTo>
                      <a:pt x="1505297" y="77758"/>
                    </a:lnTo>
                    <a:lnTo>
                      <a:pt x="1462947" y="61878"/>
                    </a:lnTo>
                    <a:lnTo>
                      <a:pt x="1419789" y="47712"/>
                    </a:lnTo>
                    <a:lnTo>
                      <a:pt x="1375866" y="35301"/>
                    </a:lnTo>
                    <a:lnTo>
                      <a:pt x="1331217" y="24686"/>
                    </a:lnTo>
                    <a:lnTo>
                      <a:pt x="1285886" y="15909"/>
                    </a:lnTo>
                    <a:lnTo>
                      <a:pt x="1239912" y="9010"/>
                    </a:lnTo>
                    <a:lnTo>
                      <a:pt x="1193337" y="4032"/>
                    </a:lnTo>
                    <a:lnTo>
                      <a:pt x="1146203" y="1014"/>
                    </a:lnTo>
                    <a:lnTo>
                      <a:pt x="1098550" y="0"/>
                    </a:lnTo>
                    <a:close/>
                  </a:path>
                </a:pathLst>
              </a:custGeom>
              <a:solidFill>
                <a:srgbClr val="F9A01B"/>
              </a:solidFill>
            </p:spPr>
            <p:txBody>
              <a:bodyPr wrap="square" lIns="0" tIns="0" rIns="0" bIns="0" rtlCol="0"/>
              <a:lstStyle/>
              <a:p>
                <a:endParaRPr sz="1350"/>
              </a:p>
            </p:txBody>
          </p:sp>
          <p:sp>
            <p:nvSpPr>
              <p:cNvPr id="23" name="object 9"/>
              <p:cNvSpPr/>
              <p:nvPr/>
            </p:nvSpPr>
            <p:spPr>
              <a:xfrm>
                <a:off x="923425" y="692147"/>
                <a:ext cx="1097915" cy="1562100"/>
              </a:xfrm>
              <a:custGeom>
                <a:avLst/>
                <a:gdLst/>
                <a:ahLst/>
                <a:cxnLst/>
                <a:rect l="l" t="t" r="r" b="b"/>
                <a:pathLst>
                  <a:path w="1097914" h="1562100">
                    <a:moveTo>
                      <a:pt x="287238" y="495299"/>
                    </a:moveTo>
                    <a:lnTo>
                      <a:pt x="250104" y="495299"/>
                    </a:lnTo>
                    <a:lnTo>
                      <a:pt x="245602" y="507999"/>
                    </a:lnTo>
                    <a:lnTo>
                      <a:pt x="244838" y="520699"/>
                    </a:lnTo>
                    <a:lnTo>
                      <a:pt x="248132" y="533399"/>
                    </a:lnTo>
                    <a:lnTo>
                      <a:pt x="389166" y="774699"/>
                    </a:lnTo>
                    <a:lnTo>
                      <a:pt x="202552" y="952499"/>
                    </a:lnTo>
                    <a:lnTo>
                      <a:pt x="201485" y="952499"/>
                    </a:lnTo>
                    <a:lnTo>
                      <a:pt x="200545" y="965199"/>
                    </a:lnTo>
                    <a:lnTo>
                      <a:pt x="171372" y="1015999"/>
                    </a:lnTo>
                    <a:lnTo>
                      <a:pt x="162691" y="1079499"/>
                    </a:lnTo>
                    <a:lnTo>
                      <a:pt x="165114" y="1130299"/>
                    </a:lnTo>
                    <a:lnTo>
                      <a:pt x="169252" y="1155699"/>
                    </a:lnTo>
                    <a:lnTo>
                      <a:pt x="247738" y="1511299"/>
                    </a:lnTo>
                    <a:lnTo>
                      <a:pt x="256840" y="1536699"/>
                    </a:lnTo>
                    <a:lnTo>
                      <a:pt x="272441" y="1549399"/>
                    </a:lnTo>
                    <a:lnTo>
                      <a:pt x="293017" y="1562099"/>
                    </a:lnTo>
                    <a:lnTo>
                      <a:pt x="350213" y="1562099"/>
                    </a:lnTo>
                    <a:lnTo>
                      <a:pt x="370390" y="1549399"/>
                    </a:lnTo>
                    <a:lnTo>
                      <a:pt x="383197" y="1523999"/>
                    </a:lnTo>
                    <a:lnTo>
                      <a:pt x="385064" y="1511299"/>
                    </a:lnTo>
                    <a:lnTo>
                      <a:pt x="305739" y="1511299"/>
                    </a:lnTo>
                    <a:lnTo>
                      <a:pt x="301853" y="1498599"/>
                    </a:lnTo>
                    <a:lnTo>
                      <a:pt x="299605" y="1498599"/>
                    </a:lnTo>
                    <a:lnTo>
                      <a:pt x="220725" y="1142999"/>
                    </a:lnTo>
                    <a:lnTo>
                      <a:pt x="220624" y="1130299"/>
                    </a:lnTo>
                    <a:lnTo>
                      <a:pt x="217959" y="1117599"/>
                    </a:lnTo>
                    <a:lnTo>
                      <a:pt x="215499" y="1092199"/>
                    </a:lnTo>
                    <a:lnTo>
                      <a:pt x="221088" y="1041399"/>
                    </a:lnTo>
                    <a:lnTo>
                      <a:pt x="242569" y="990599"/>
                    </a:lnTo>
                    <a:lnTo>
                      <a:pt x="440804" y="800099"/>
                    </a:lnTo>
                    <a:lnTo>
                      <a:pt x="445991" y="787399"/>
                    </a:lnTo>
                    <a:lnTo>
                      <a:pt x="448537" y="787399"/>
                    </a:lnTo>
                    <a:lnTo>
                      <a:pt x="448346" y="774699"/>
                    </a:lnTo>
                    <a:lnTo>
                      <a:pt x="445325" y="761999"/>
                    </a:lnTo>
                    <a:lnTo>
                      <a:pt x="294157" y="507999"/>
                    </a:lnTo>
                    <a:lnTo>
                      <a:pt x="287238" y="495299"/>
                    </a:lnTo>
                    <a:close/>
                  </a:path>
                  <a:path w="1097914" h="1562100">
                    <a:moveTo>
                      <a:pt x="464978" y="393699"/>
                    </a:moveTo>
                    <a:lnTo>
                      <a:pt x="454869" y="406399"/>
                    </a:lnTo>
                    <a:lnTo>
                      <a:pt x="445884" y="406399"/>
                    </a:lnTo>
                    <a:lnTo>
                      <a:pt x="439178" y="419099"/>
                    </a:lnTo>
                    <a:lnTo>
                      <a:pt x="436684" y="419099"/>
                    </a:lnTo>
                    <a:lnTo>
                      <a:pt x="436046" y="431799"/>
                    </a:lnTo>
                    <a:lnTo>
                      <a:pt x="437158" y="431799"/>
                    </a:lnTo>
                    <a:lnTo>
                      <a:pt x="439915" y="444499"/>
                    </a:lnTo>
                    <a:lnTo>
                      <a:pt x="462433" y="482599"/>
                    </a:lnTo>
                    <a:lnTo>
                      <a:pt x="490741" y="546099"/>
                    </a:lnTo>
                    <a:lnTo>
                      <a:pt x="520831" y="596899"/>
                    </a:lnTo>
                    <a:lnTo>
                      <a:pt x="548698" y="660399"/>
                    </a:lnTo>
                    <a:lnTo>
                      <a:pt x="570335" y="698499"/>
                    </a:lnTo>
                    <a:lnTo>
                      <a:pt x="581736" y="723899"/>
                    </a:lnTo>
                    <a:lnTo>
                      <a:pt x="597541" y="800099"/>
                    </a:lnTo>
                    <a:lnTo>
                      <a:pt x="585185" y="850899"/>
                    </a:lnTo>
                    <a:lnTo>
                      <a:pt x="563192" y="888999"/>
                    </a:lnTo>
                    <a:lnTo>
                      <a:pt x="550087" y="901699"/>
                    </a:lnTo>
                    <a:lnTo>
                      <a:pt x="324650" y="1066799"/>
                    </a:lnTo>
                    <a:lnTo>
                      <a:pt x="319866" y="1066799"/>
                    </a:lnTo>
                    <a:lnTo>
                      <a:pt x="316383" y="1079499"/>
                    </a:lnTo>
                    <a:lnTo>
                      <a:pt x="314332" y="1079499"/>
                    </a:lnTo>
                    <a:lnTo>
                      <a:pt x="313842" y="1092199"/>
                    </a:lnTo>
                    <a:lnTo>
                      <a:pt x="334009" y="1498599"/>
                    </a:lnTo>
                    <a:lnTo>
                      <a:pt x="333305" y="1498599"/>
                    </a:lnTo>
                    <a:lnTo>
                      <a:pt x="330547" y="1511299"/>
                    </a:lnTo>
                    <a:lnTo>
                      <a:pt x="385064" y="1511299"/>
                    </a:lnTo>
                    <a:lnTo>
                      <a:pt x="386930" y="1498599"/>
                    </a:lnTo>
                    <a:lnTo>
                      <a:pt x="367461" y="1104899"/>
                    </a:lnTo>
                    <a:lnTo>
                      <a:pt x="577126" y="952499"/>
                    </a:lnTo>
                    <a:lnTo>
                      <a:pt x="638105" y="952499"/>
                    </a:lnTo>
                    <a:lnTo>
                      <a:pt x="615645" y="914399"/>
                    </a:lnTo>
                    <a:lnTo>
                      <a:pt x="619636" y="901699"/>
                    </a:lnTo>
                    <a:lnTo>
                      <a:pt x="623581" y="901699"/>
                    </a:lnTo>
                    <a:lnTo>
                      <a:pt x="627437" y="888999"/>
                    </a:lnTo>
                    <a:lnTo>
                      <a:pt x="631164" y="888999"/>
                    </a:lnTo>
                    <a:lnTo>
                      <a:pt x="643465" y="850899"/>
                    </a:lnTo>
                    <a:lnTo>
                      <a:pt x="650268" y="812799"/>
                    </a:lnTo>
                    <a:lnTo>
                      <a:pt x="647398" y="761999"/>
                    </a:lnTo>
                    <a:lnTo>
                      <a:pt x="630682" y="711199"/>
                    </a:lnTo>
                    <a:lnTo>
                      <a:pt x="620239" y="685799"/>
                    </a:lnTo>
                    <a:lnTo>
                      <a:pt x="601174" y="647699"/>
                    </a:lnTo>
                    <a:lnTo>
                      <a:pt x="576723" y="596899"/>
                    </a:lnTo>
                    <a:lnTo>
                      <a:pt x="550123" y="546099"/>
                    </a:lnTo>
                    <a:lnTo>
                      <a:pt x="524611" y="495299"/>
                    </a:lnTo>
                    <a:lnTo>
                      <a:pt x="647547" y="495299"/>
                    </a:lnTo>
                    <a:lnTo>
                      <a:pt x="475056" y="406399"/>
                    </a:lnTo>
                    <a:lnTo>
                      <a:pt x="464978" y="393699"/>
                    </a:lnTo>
                    <a:close/>
                  </a:path>
                  <a:path w="1097914" h="1562100">
                    <a:moveTo>
                      <a:pt x="1051380" y="1396999"/>
                    </a:moveTo>
                    <a:lnTo>
                      <a:pt x="1002957" y="1396999"/>
                    </a:lnTo>
                    <a:lnTo>
                      <a:pt x="1011428" y="1409699"/>
                    </a:lnTo>
                    <a:lnTo>
                      <a:pt x="1042916" y="1409699"/>
                    </a:lnTo>
                    <a:lnTo>
                      <a:pt x="1051380" y="1396999"/>
                    </a:lnTo>
                    <a:close/>
                  </a:path>
                  <a:path w="1097914" h="1562100">
                    <a:moveTo>
                      <a:pt x="509412" y="1066799"/>
                    </a:moveTo>
                    <a:lnTo>
                      <a:pt x="480123" y="1066799"/>
                    </a:lnTo>
                    <a:lnTo>
                      <a:pt x="472760" y="1079499"/>
                    </a:lnTo>
                    <a:lnTo>
                      <a:pt x="468979" y="1092199"/>
                    </a:lnTo>
                    <a:lnTo>
                      <a:pt x="473074" y="1104899"/>
                    </a:lnTo>
                    <a:lnTo>
                      <a:pt x="525348" y="1181099"/>
                    </a:lnTo>
                    <a:lnTo>
                      <a:pt x="559076" y="1219199"/>
                    </a:lnTo>
                    <a:lnTo>
                      <a:pt x="598468" y="1257299"/>
                    </a:lnTo>
                    <a:lnTo>
                      <a:pt x="652259" y="1282699"/>
                    </a:lnTo>
                    <a:lnTo>
                      <a:pt x="999718" y="1396999"/>
                    </a:lnTo>
                    <a:lnTo>
                      <a:pt x="1059548" y="1396999"/>
                    </a:lnTo>
                    <a:lnTo>
                      <a:pt x="1071399" y="1384299"/>
                    </a:lnTo>
                    <a:lnTo>
                      <a:pt x="1081322" y="1384299"/>
                    </a:lnTo>
                    <a:lnTo>
                      <a:pt x="1089101" y="1371599"/>
                    </a:lnTo>
                    <a:lnTo>
                      <a:pt x="1094524" y="1358899"/>
                    </a:lnTo>
                    <a:lnTo>
                      <a:pt x="1024737" y="1358899"/>
                    </a:lnTo>
                    <a:lnTo>
                      <a:pt x="1019733" y="1346199"/>
                    </a:lnTo>
                    <a:lnTo>
                      <a:pt x="1018908" y="1346199"/>
                    </a:lnTo>
                    <a:lnTo>
                      <a:pt x="669455" y="1231899"/>
                    </a:lnTo>
                    <a:lnTo>
                      <a:pt x="626808" y="1206499"/>
                    </a:lnTo>
                    <a:lnTo>
                      <a:pt x="595420" y="1181099"/>
                    </a:lnTo>
                    <a:lnTo>
                      <a:pt x="575986" y="1168399"/>
                    </a:lnTo>
                    <a:lnTo>
                      <a:pt x="569201" y="1155699"/>
                    </a:lnTo>
                    <a:lnTo>
                      <a:pt x="516915" y="1079499"/>
                    </a:lnTo>
                    <a:lnTo>
                      <a:pt x="509412" y="1066799"/>
                    </a:lnTo>
                    <a:close/>
                  </a:path>
                  <a:path w="1097914" h="1562100">
                    <a:moveTo>
                      <a:pt x="638105" y="952499"/>
                    </a:moveTo>
                    <a:lnTo>
                      <a:pt x="577126" y="952499"/>
                    </a:lnTo>
                    <a:lnTo>
                      <a:pt x="680885" y="1130299"/>
                    </a:lnTo>
                    <a:lnTo>
                      <a:pt x="684517" y="1130299"/>
                    </a:lnTo>
                    <a:lnTo>
                      <a:pt x="1033487" y="1320799"/>
                    </a:lnTo>
                    <a:lnTo>
                      <a:pt x="1043009" y="1320799"/>
                    </a:lnTo>
                    <a:lnTo>
                      <a:pt x="1044576" y="1333499"/>
                    </a:lnTo>
                    <a:lnTo>
                      <a:pt x="1043787" y="1333499"/>
                    </a:lnTo>
                    <a:lnTo>
                      <a:pt x="1042301" y="1346199"/>
                    </a:lnTo>
                    <a:lnTo>
                      <a:pt x="1038986" y="1346199"/>
                    </a:lnTo>
                    <a:lnTo>
                      <a:pt x="1029944" y="1358899"/>
                    </a:lnTo>
                    <a:lnTo>
                      <a:pt x="1094524" y="1358899"/>
                    </a:lnTo>
                    <a:lnTo>
                      <a:pt x="1097492" y="1333499"/>
                    </a:lnTo>
                    <a:lnTo>
                      <a:pt x="1091690" y="1308099"/>
                    </a:lnTo>
                    <a:lnTo>
                      <a:pt x="1078027" y="1282699"/>
                    </a:lnTo>
                    <a:lnTo>
                      <a:pt x="1057414" y="1269999"/>
                    </a:lnTo>
                    <a:lnTo>
                      <a:pt x="720458" y="1092199"/>
                    </a:lnTo>
                    <a:lnTo>
                      <a:pt x="638105" y="952499"/>
                    </a:lnTo>
                    <a:close/>
                  </a:path>
                  <a:path w="1097914" h="1562100">
                    <a:moveTo>
                      <a:pt x="650900" y="495299"/>
                    </a:moveTo>
                    <a:lnTo>
                      <a:pt x="524611" y="495299"/>
                    </a:lnTo>
                    <a:lnTo>
                      <a:pt x="608469" y="533399"/>
                    </a:lnTo>
                    <a:lnTo>
                      <a:pt x="664540" y="761999"/>
                    </a:lnTo>
                    <a:lnTo>
                      <a:pt x="674052" y="774699"/>
                    </a:lnTo>
                    <a:lnTo>
                      <a:pt x="690729" y="800099"/>
                    </a:lnTo>
                    <a:lnTo>
                      <a:pt x="757609" y="800099"/>
                    </a:lnTo>
                    <a:lnTo>
                      <a:pt x="773712" y="774699"/>
                    </a:lnTo>
                    <a:lnTo>
                      <a:pt x="783486" y="761999"/>
                    </a:lnTo>
                    <a:lnTo>
                      <a:pt x="784560" y="749299"/>
                    </a:lnTo>
                    <a:lnTo>
                      <a:pt x="716165" y="749299"/>
                    </a:lnTo>
                    <a:lnTo>
                      <a:pt x="656196" y="507999"/>
                    </a:lnTo>
                    <a:lnTo>
                      <a:pt x="653275" y="507999"/>
                    </a:lnTo>
                    <a:lnTo>
                      <a:pt x="650900" y="495299"/>
                    </a:lnTo>
                    <a:close/>
                  </a:path>
                  <a:path w="1097914" h="1562100">
                    <a:moveTo>
                      <a:pt x="541995" y="266699"/>
                    </a:moveTo>
                    <a:lnTo>
                      <a:pt x="440355" y="266699"/>
                    </a:lnTo>
                    <a:lnTo>
                      <a:pt x="476691" y="292099"/>
                    </a:lnTo>
                    <a:lnTo>
                      <a:pt x="491159" y="304799"/>
                    </a:lnTo>
                    <a:lnTo>
                      <a:pt x="492925" y="304799"/>
                    </a:lnTo>
                    <a:lnTo>
                      <a:pt x="506396" y="317499"/>
                    </a:lnTo>
                    <a:lnTo>
                      <a:pt x="539974" y="342899"/>
                    </a:lnTo>
                    <a:lnTo>
                      <a:pt x="585527" y="368299"/>
                    </a:lnTo>
                    <a:lnTo>
                      <a:pt x="634924" y="406399"/>
                    </a:lnTo>
                    <a:lnTo>
                      <a:pt x="680034" y="444499"/>
                    </a:lnTo>
                    <a:lnTo>
                      <a:pt x="685609" y="444499"/>
                    </a:lnTo>
                    <a:lnTo>
                      <a:pt x="709746" y="482599"/>
                    </a:lnTo>
                    <a:lnTo>
                      <a:pt x="718515" y="520699"/>
                    </a:lnTo>
                    <a:lnTo>
                      <a:pt x="724843" y="596899"/>
                    </a:lnTo>
                    <a:lnTo>
                      <a:pt x="729257" y="660399"/>
                    </a:lnTo>
                    <a:lnTo>
                      <a:pt x="731850" y="711199"/>
                    </a:lnTo>
                    <a:lnTo>
                      <a:pt x="733183" y="749299"/>
                    </a:lnTo>
                    <a:lnTo>
                      <a:pt x="784560" y="749299"/>
                    </a:lnTo>
                    <a:lnTo>
                      <a:pt x="781886" y="647699"/>
                    </a:lnTo>
                    <a:lnTo>
                      <a:pt x="777446" y="584199"/>
                    </a:lnTo>
                    <a:lnTo>
                      <a:pt x="771118" y="520699"/>
                    </a:lnTo>
                    <a:lnTo>
                      <a:pt x="758850" y="469899"/>
                    </a:lnTo>
                    <a:lnTo>
                      <a:pt x="740486" y="431799"/>
                    </a:lnTo>
                    <a:lnTo>
                      <a:pt x="711987" y="393699"/>
                    </a:lnTo>
                    <a:lnTo>
                      <a:pt x="668748" y="368299"/>
                    </a:lnTo>
                    <a:lnTo>
                      <a:pt x="621205" y="330199"/>
                    </a:lnTo>
                    <a:lnTo>
                      <a:pt x="576554" y="292099"/>
                    </a:lnTo>
                    <a:lnTo>
                      <a:pt x="541995" y="266699"/>
                    </a:lnTo>
                    <a:close/>
                  </a:path>
                  <a:path w="1097914" h="1562100">
                    <a:moveTo>
                      <a:pt x="371061" y="203199"/>
                    </a:moveTo>
                    <a:lnTo>
                      <a:pt x="302386" y="215899"/>
                    </a:lnTo>
                    <a:lnTo>
                      <a:pt x="276291" y="228599"/>
                    </a:lnTo>
                    <a:lnTo>
                      <a:pt x="242325" y="253999"/>
                    </a:lnTo>
                    <a:lnTo>
                      <a:pt x="204935" y="279399"/>
                    </a:lnTo>
                    <a:lnTo>
                      <a:pt x="168567" y="304799"/>
                    </a:lnTo>
                    <a:lnTo>
                      <a:pt x="167589" y="304799"/>
                    </a:lnTo>
                    <a:lnTo>
                      <a:pt x="133109" y="330199"/>
                    </a:lnTo>
                    <a:lnTo>
                      <a:pt x="117311" y="368299"/>
                    </a:lnTo>
                    <a:lnTo>
                      <a:pt x="114898" y="393699"/>
                    </a:lnTo>
                    <a:lnTo>
                      <a:pt x="120573" y="419099"/>
                    </a:lnTo>
                    <a:lnTo>
                      <a:pt x="128590" y="444499"/>
                    </a:lnTo>
                    <a:lnTo>
                      <a:pt x="140422" y="482599"/>
                    </a:lnTo>
                    <a:lnTo>
                      <a:pt x="153147" y="507999"/>
                    </a:lnTo>
                    <a:lnTo>
                      <a:pt x="163842" y="546099"/>
                    </a:lnTo>
                    <a:lnTo>
                      <a:pt x="42925" y="647699"/>
                    </a:lnTo>
                    <a:lnTo>
                      <a:pt x="40589" y="647699"/>
                    </a:lnTo>
                    <a:lnTo>
                      <a:pt x="31118" y="660399"/>
                    </a:lnTo>
                    <a:lnTo>
                      <a:pt x="26155" y="673099"/>
                    </a:lnTo>
                    <a:lnTo>
                      <a:pt x="25869" y="698499"/>
                    </a:lnTo>
                    <a:lnTo>
                      <a:pt x="30429" y="711199"/>
                    </a:lnTo>
                    <a:lnTo>
                      <a:pt x="43383" y="723899"/>
                    </a:lnTo>
                    <a:lnTo>
                      <a:pt x="61553" y="736599"/>
                    </a:lnTo>
                    <a:lnTo>
                      <a:pt x="103784" y="736599"/>
                    </a:lnTo>
                    <a:lnTo>
                      <a:pt x="231698" y="685799"/>
                    </a:lnTo>
                    <a:lnTo>
                      <a:pt x="78752" y="685799"/>
                    </a:lnTo>
                    <a:lnTo>
                      <a:pt x="211823" y="571499"/>
                    </a:lnTo>
                    <a:lnTo>
                      <a:pt x="217166" y="571499"/>
                    </a:lnTo>
                    <a:lnTo>
                      <a:pt x="220389" y="558799"/>
                    </a:lnTo>
                    <a:lnTo>
                      <a:pt x="221345" y="558799"/>
                    </a:lnTo>
                    <a:lnTo>
                      <a:pt x="219887" y="546099"/>
                    </a:lnTo>
                    <a:lnTo>
                      <a:pt x="197983" y="482599"/>
                    </a:lnTo>
                    <a:lnTo>
                      <a:pt x="181490" y="431799"/>
                    </a:lnTo>
                    <a:lnTo>
                      <a:pt x="170573" y="406399"/>
                    </a:lnTo>
                    <a:lnTo>
                      <a:pt x="170078" y="393699"/>
                    </a:lnTo>
                    <a:lnTo>
                      <a:pt x="167770" y="393699"/>
                    </a:lnTo>
                    <a:lnTo>
                      <a:pt x="168387" y="380999"/>
                    </a:lnTo>
                    <a:lnTo>
                      <a:pt x="176279" y="368299"/>
                    </a:lnTo>
                    <a:lnTo>
                      <a:pt x="196240" y="342899"/>
                    </a:lnTo>
                    <a:lnTo>
                      <a:pt x="199008" y="342899"/>
                    </a:lnTo>
                    <a:lnTo>
                      <a:pt x="245126" y="317499"/>
                    </a:lnTo>
                    <a:lnTo>
                      <a:pt x="280068" y="292099"/>
                    </a:lnTo>
                    <a:lnTo>
                      <a:pt x="304248" y="279399"/>
                    </a:lnTo>
                    <a:lnTo>
                      <a:pt x="318084" y="266699"/>
                    </a:lnTo>
                    <a:lnTo>
                      <a:pt x="541995" y="266699"/>
                    </a:lnTo>
                    <a:lnTo>
                      <a:pt x="509031" y="253999"/>
                    </a:lnTo>
                    <a:lnTo>
                      <a:pt x="476667" y="228599"/>
                    </a:lnTo>
                    <a:lnTo>
                      <a:pt x="429916" y="215899"/>
                    </a:lnTo>
                    <a:lnTo>
                      <a:pt x="371061" y="203199"/>
                    </a:lnTo>
                    <a:close/>
                  </a:path>
                  <a:path w="1097914" h="1562100">
                    <a:moveTo>
                      <a:pt x="271609" y="622299"/>
                    </a:moveTo>
                    <a:lnTo>
                      <a:pt x="242811" y="622299"/>
                    </a:lnTo>
                    <a:lnTo>
                      <a:pt x="82410" y="685799"/>
                    </a:lnTo>
                    <a:lnTo>
                      <a:pt x="231698" y="685799"/>
                    </a:lnTo>
                    <a:lnTo>
                      <a:pt x="263677" y="673099"/>
                    </a:lnTo>
                    <a:lnTo>
                      <a:pt x="272329" y="660399"/>
                    </a:lnTo>
                    <a:lnTo>
                      <a:pt x="277831" y="647699"/>
                    </a:lnTo>
                    <a:lnTo>
                      <a:pt x="279732" y="647699"/>
                    </a:lnTo>
                    <a:lnTo>
                      <a:pt x="277583" y="634999"/>
                    </a:lnTo>
                    <a:lnTo>
                      <a:pt x="271609" y="622299"/>
                    </a:lnTo>
                    <a:close/>
                  </a:path>
                  <a:path w="1097914" h="1562100">
                    <a:moveTo>
                      <a:pt x="268009" y="482599"/>
                    </a:moveTo>
                    <a:lnTo>
                      <a:pt x="258025" y="495299"/>
                    </a:lnTo>
                    <a:lnTo>
                      <a:pt x="278134" y="495299"/>
                    </a:lnTo>
                    <a:lnTo>
                      <a:pt x="268009" y="482599"/>
                    </a:lnTo>
                    <a:close/>
                  </a:path>
                  <a:path w="1097914" h="1562100">
                    <a:moveTo>
                      <a:pt x="126606" y="0"/>
                    </a:moveTo>
                    <a:lnTo>
                      <a:pt x="77372" y="12699"/>
                    </a:lnTo>
                    <a:lnTo>
                      <a:pt x="37123" y="38099"/>
                    </a:lnTo>
                    <a:lnTo>
                      <a:pt x="9964" y="76199"/>
                    </a:lnTo>
                    <a:lnTo>
                      <a:pt x="0" y="126999"/>
                    </a:lnTo>
                    <a:lnTo>
                      <a:pt x="9964" y="177799"/>
                    </a:lnTo>
                    <a:lnTo>
                      <a:pt x="37123" y="215899"/>
                    </a:lnTo>
                    <a:lnTo>
                      <a:pt x="77372" y="241299"/>
                    </a:lnTo>
                    <a:lnTo>
                      <a:pt x="126606" y="253999"/>
                    </a:lnTo>
                    <a:lnTo>
                      <a:pt x="175840" y="241299"/>
                    </a:lnTo>
                    <a:lnTo>
                      <a:pt x="216088" y="215899"/>
                    </a:lnTo>
                    <a:lnTo>
                      <a:pt x="225141" y="203199"/>
                    </a:lnTo>
                    <a:lnTo>
                      <a:pt x="126606" y="203199"/>
                    </a:lnTo>
                    <a:lnTo>
                      <a:pt x="97971" y="190499"/>
                    </a:lnTo>
                    <a:lnTo>
                      <a:pt x="74563" y="177799"/>
                    </a:lnTo>
                    <a:lnTo>
                      <a:pt x="58767" y="152399"/>
                    </a:lnTo>
                    <a:lnTo>
                      <a:pt x="52971" y="126999"/>
                    </a:lnTo>
                    <a:lnTo>
                      <a:pt x="58767" y="101599"/>
                    </a:lnTo>
                    <a:lnTo>
                      <a:pt x="74563" y="76199"/>
                    </a:lnTo>
                    <a:lnTo>
                      <a:pt x="97971" y="63499"/>
                    </a:lnTo>
                    <a:lnTo>
                      <a:pt x="126606" y="50799"/>
                    </a:lnTo>
                    <a:lnTo>
                      <a:pt x="225141" y="50799"/>
                    </a:lnTo>
                    <a:lnTo>
                      <a:pt x="216088" y="38099"/>
                    </a:lnTo>
                    <a:lnTo>
                      <a:pt x="175840" y="12699"/>
                    </a:lnTo>
                    <a:lnTo>
                      <a:pt x="126606" y="0"/>
                    </a:lnTo>
                    <a:close/>
                  </a:path>
                  <a:path w="1097914" h="1562100">
                    <a:moveTo>
                      <a:pt x="225141" y="50799"/>
                    </a:moveTo>
                    <a:lnTo>
                      <a:pt x="126606" y="50799"/>
                    </a:lnTo>
                    <a:lnTo>
                      <a:pt x="155240" y="63499"/>
                    </a:lnTo>
                    <a:lnTo>
                      <a:pt x="178649" y="76199"/>
                    </a:lnTo>
                    <a:lnTo>
                      <a:pt x="194445" y="101599"/>
                    </a:lnTo>
                    <a:lnTo>
                      <a:pt x="200240" y="126999"/>
                    </a:lnTo>
                    <a:lnTo>
                      <a:pt x="194445" y="152399"/>
                    </a:lnTo>
                    <a:lnTo>
                      <a:pt x="178649" y="177799"/>
                    </a:lnTo>
                    <a:lnTo>
                      <a:pt x="155240" y="190499"/>
                    </a:lnTo>
                    <a:lnTo>
                      <a:pt x="126606" y="203199"/>
                    </a:lnTo>
                    <a:lnTo>
                      <a:pt x="225141" y="203199"/>
                    </a:lnTo>
                    <a:lnTo>
                      <a:pt x="243247" y="177799"/>
                    </a:lnTo>
                    <a:lnTo>
                      <a:pt x="253212" y="126999"/>
                    </a:lnTo>
                    <a:lnTo>
                      <a:pt x="243247" y="76199"/>
                    </a:lnTo>
                    <a:lnTo>
                      <a:pt x="225141" y="50799"/>
                    </a:lnTo>
                    <a:close/>
                  </a:path>
                </a:pathLst>
              </a:custGeom>
              <a:solidFill>
                <a:srgbClr val="FFFFFF"/>
              </a:solidFill>
            </p:spPr>
            <p:txBody>
              <a:bodyPr wrap="square" lIns="0" tIns="0" rIns="0" bIns="0" rtlCol="0"/>
              <a:lstStyle/>
              <a:p>
                <a:endParaRPr sz="1350"/>
              </a:p>
            </p:txBody>
          </p:sp>
        </p:grpSp>
        <p:grpSp>
          <p:nvGrpSpPr>
            <p:cNvPr id="14" name="Group 13"/>
            <p:cNvGrpSpPr/>
            <p:nvPr/>
          </p:nvGrpSpPr>
          <p:grpSpPr>
            <a:xfrm>
              <a:off x="54954" y="1964482"/>
              <a:ext cx="1715528" cy="1715528"/>
              <a:chOff x="7409716" y="3390711"/>
              <a:chExt cx="2037080" cy="2037080"/>
            </a:xfrm>
          </p:grpSpPr>
          <p:sp>
            <p:nvSpPr>
              <p:cNvPr id="20" name="object 13"/>
              <p:cNvSpPr/>
              <p:nvPr/>
            </p:nvSpPr>
            <p:spPr>
              <a:xfrm>
                <a:off x="7409716" y="3390711"/>
                <a:ext cx="2037080" cy="2037080"/>
              </a:xfrm>
              <a:custGeom>
                <a:avLst/>
                <a:gdLst/>
                <a:ahLst/>
                <a:cxnLst/>
                <a:rect l="l" t="t" r="r" b="b"/>
                <a:pathLst>
                  <a:path w="2037079" h="2037079">
                    <a:moveTo>
                      <a:pt x="1018336" y="0"/>
                    </a:moveTo>
                    <a:lnTo>
                      <a:pt x="970399" y="1108"/>
                    </a:lnTo>
                    <a:lnTo>
                      <a:pt x="923032" y="4401"/>
                    </a:lnTo>
                    <a:lnTo>
                      <a:pt x="876284" y="9829"/>
                    </a:lnTo>
                    <a:lnTo>
                      <a:pt x="830205" y="17343"/>
                    </a:lnTo>
                    <a:lnTo>
                      <a:pt x="784843" y="26895"/>
                    </a:lnTo>
                    <a:lnTo>
                      <a:pt x="740246" y="38435"/>
                    </a:lnTo>
                    <a:lnTo>
                      <a:pt x="696465" y="51915"/>
                    </a:lnTo>
                    <a:lnTo>
                      <a:pt x="653548" y="67286"/>
                    </a:lnTo>
                    <a:lnTo>
                      <a:pt x="611543" y="84499"/>
                    </a:lnTo>
                    <a:lnTo>
                      <a:pt x="570500" y="103505"/>
                    </a:lnTo>
                    <a:lnTo>
                      <a:pt x="530467" y="124255"/>
                    </a:lnTo>
                    <a:lnTo>
                      <a:pt x="491494" y="146701"/>
                    </a:lnTo>
                    <a:lnTo>
                      <a:pt x="453629" y="170792"/>
                    </a:lnTo>
                    <a:lnTo>
                      <a:pt x="416922" y="196481"/>
                    </a:lnTo>
                    <a:lnTo>
                      <a:pt x="381421" y="223718"/>
                    </a:lnTo>
                    <a:lnTo>
                      <a:pt x="347174" y="252455"/>
                    </a:lnTo>
                    <a:lnTo>
                      <a:pt x="314232" y="282643"/>
                    </a:lnTo>
                    <a:lnTo>
                      <a:pt x="282643" y="314232"/>
                    </a:lnTo>
                    <a:lnTo>
                      <a:pt x="252455" y="347174"/>
                    </a:lnTo>
                    <a:lnTo>
                      <a:pt x="223718" y="381421"/>
                    </a:lnTo>
                    <a:lnTo>
                      <a:pt x="196481" y="416922"/>
                    </a:lnTo>
                    <a:lnTo>
                      <a:pt x="170792" y="453629"/>
                    </a:lnTo>
                    <a:lnTo>
                      <a:pt x="146701" y="491494"/>
                    </a:lnTo>
                    <a:lnTo>
                      <a:pt x="124255" y="530467"/>
                    </a:lnTo>
                    <a:lnTo>
                      <a:pt x="103505" y="570500"/>
                    </a:lnTo>
                    <a:lnTo>
                      <a:pt x="84499" y="611543"/>
                    </a:lnTo>
                    <a:lnTo>
                      <a:pt x="67286" y="653548"/>
                    </a:lnTo>
                    <a:lnTo>
                      <a:pt x="51915" y="696465"/>
                    </a:lnTo>
                    <a:lnTo>
                      <a:pt x="38435" y="740246"/>
                    </a:lnTo>
                    <a:lnTo>
                      <a:pt x="26895" y="784843"/>
                    </a:lnTo>
                    <a:lnTo>
                      <a:pt x="17343" y="830205"/>
                    </a:lnTo>
                    <a:lnTo>
                      <a:pt x="9829" y="876284"/>
                    </a:lnTo>
                    <a:lnTo>
                      <a:pt x="4401" y="923032"/>
                    </a:lnTo>
                    <a:lnTo>
                      <a:pt x="1108" y="970399"/>
                    </a:lnTo>
                    <a:lnTo>
                      <a:pt x="0" y="1018336"/>
                    </a:lnTo>
                    <a:lnTo>
                      <a:pt x="1108" y="1066274"/>
                    </a:lnTo>
                    <a:lnTo>
                      <a:pt x="4401" y="1113641"/>
                    </a:lnTo>
                    <a:lnTo>
                      <a:pt x="9829" y="1160388"/>
                    </a:lnTo>
                    <a:lnTo>
                      <a:pt x="17343" y="1206468"/>
                    </a:lnTo>
                    <a:lnTo>
                      <a:pt x="26895" y="1251830"/>
                    </a:lnTo>
                    <a:lnTo>
                      <a:pt x="38435" y="1296426"/>
                    </a:lnTo>
                    <a:lnTo>
                      <a:pt x="51915" y="1340208"/>
                    </a:lnTo>
                    <a:lnTo>
                      <a:pt x="67286" y="1383125"/>
                    </a:lnTo>
                    <a:lnTo>
                      <a:pt x="84499" y="1425130"/>
                    </a:lnTo>
                    <a:lnTo>
                      <a:pt x="103505" y="1466173"/>
                    </a:lnTo>
                    <a:lnTo>
                      <a:pt x="124255" y="1506205"/>
                    </a:lnTo>
                    <a:lnTo>
                      <a:pt x="146701" y="1545178"/>
                    </a:lnTo>
                    <a:lnTo>
                      <a:pt x="170792" y="1583043"/>
                    </a:lnTo>
                    <a:lnTo>
                      <a:pt x="196481" y="1619751"/>
                    </a:lnTo>
                    <a:lnTo>
                      <a:pt x="223718" y="1655252"/>
                    </a:lnTo>
                    <a:lnTo>
                      <a:pt x="252455" y="1689498"/>
                    </a:lnTo>
                    <a:lnTo>
                      <a:pt x="282643" y="1722440"/>
                    </a:lnTo>
                    <a:lnTo>
                      <a:pt x="314232" y="1754030"/>
                    </a:lnTo>
                    <a:lnTo>
                      <a:pt x="347174" y="1784217"/>
                    </a:lnTo>
                    <a:lnTo>
                      <a:pt x="381421" y="1812954"/>
                    </a:lnTo>
                    <a:lnTo>
                      <a:pt x="416922" y="1840192"/>
                    </a:lnTo>
                    <a:lnTo>
                      <a:pt x="453629" y="1865881"/>
                    </a:lnTo>
                    <a:lnTo>
                      <a:pt x="491494" y="1889972"/>
                    </a:lnTo>
                    <a:lnTo>
                      <a:pt x="530467" y="1912417"/>
                    </a:lnTo>
                    <a:lnTo>
                      <a:pt x="570500" y="1933167"/>
                    </a:lnTo>
                    <a:lnTo>
                      <a:pt x="611543" y="1952173"/>
                    </a:lnTo>
                    <a:lnTo>
                      <a:pt x="653548" y="1969386"/>
                    </a:lnTo>
                    <a:lnTo>
                      <a:pt x="696465" y="1984757"/>
                    </a:lnTo>
                    <a:lnTo>
                      <a:pt x="740246" y="1998237"/>
                    </a:lnTo>
                    <a:lnTo>
                      <a:pt x="784843" y="2009778"/>
                    </a:lnTo>
                    <a:lnTo>
                      <a:pt x="830205" y="2019330"/>
                    </a:lnTo>
                    <a:lnTo>
                      <a:pt x="876284" y="2026844"/>
                    </a:lnTo>
                    <a:lnTo>
                      <a:pt x="923032" y="2032272"/>
                    </a:lnTo>
                    <a:lnTo>
                      <a:pt x="970399" y="2035565"/>
                    </a:lnTo>
                    <a:lnTo>
                      <a:pt x="1018336" y="2036673"/>
                    </a:lnTo>
                    <a:lnTo>
                      <a:pt x="1066274" y="2035565"/>
                    </a:lnTo>
                    <a:lnTo>
                      <a:pt x="1113641" y="2032272"/>
                    </a:lnTo>
                    <a:lnTo>
                      <a:pt x="1160388" y="2026844"/>
                    </a:lnTo>
                    <a:lnTo>
                      <a:pt x="1206468" y="2019330"/>
                    </a:lnTo>
                    <a:lnTo>
                      <a:pt x="1251830" y="2009778"/>
                    </a:lnTo>
                    <a:lnTo>
                      <a:pt x="1296426" y="1998237"/>
                    </a:lnTo>
                    <a:lnTo>
                      <a:pt x="1340208" y="1984757"/>
                    </a:lnTo>
                    <a:lnTo>
                      <a:pt x="1383125" y="1969386"/>
                    </a:lnTo>
                    <a:lnTo>
                      <a:pt x="1425130" y="1952173"/>
                    </a:lnTo>
                    <a:lnTo>
                      <a:pt x="1466173" y="1933167"/>
                    </a:lnTo>
                    <a:lnTo>
                      <a:pt x="1506205" y="1912417"/>
                    </a:lnTo>
                    <a:lnTo>
                      <a:pt x="1545178" y="1889972"/>
                    </a:lnTo>
                    <a:lnTo>
                      <a:pt x="1583043" y="1865881"/>
                    </a:lnTo>
                    <a:lnTo>
                      <a:pt x="1619751" y="1840192"/>
                    </a:lnTo>
                    <a:lnTo>
                      <a:pt x="1655252" y="1812954"/>
                    </a:lnTo>
                    <a:lnTo>
                      <a:pt x="1689498" y="1784217"/>
                    </a:lnTo>
                    <a:lnTo>
                      <a:pt x="1722440" y="1754030"/>
                    </a:lnTo>
                    <a:lnTo>
                      <a:pt x="1754030" y="1722440"/>
                    </a:lnTo>
                    <a:lnTo>
                      <a:pt x="1784217" y="1689498"/>
                    </a:lnTo>
                    <a:lnTo>
                      <a:pt x="1812954" y="1655252"/>
                    </a:lnTo>
                    <a:lnTo>
                      <a:pt x="1840192" y="1619751"/>
                    </a:lnTo>
                    <a:lnTo>
                      <a:pt x="1865881" y="1583043"/>
                    </a:lnTo>
                    <a:lnTo>
                      <a:pt x="1889972" y="1545178"/>
                    </a:lnTo>
                    <a:lnTo>
                      <a:pt x="1912417" y="1506205"/>
                    </a:lnTo>
                    <a:lnTo>
                      <a:pt x="1933167" y="1466173"/>
                    </a:lnTo>
                    <a:lnTo>
                      <a:pt x="1952173" y="1425130"/>
                    </a:lnTo>
                    <a:lnTo>
                      <a:pt x="1969386" y="1383125"/>
                    </a:lnTo>
                    <a:lnTo>
                      <a:pt x="1984757" y="1340208"/>
                    </a:lnTo>
                    <a:lnTo>
                      <a:pt x="1998237" y="1296426"/>
                    </a:lnTo>
                    <a:lnTo>
                      <a:pt x="2009778" y="1251830"/>
                    </a:lnTo>
                    <a:lnTo>
                      <a:pt x="2019330" y="1206468"/>
                    </a:lnTo>
                    <a:lnTo>
                      <a:pt x="2026844" y="1160388"/>
                    </a:lnTo>
                    <a:lnTo>
                      <a:pt x="2032272" y="1113641"/>
                    </a:lnTo>
                    <a:lnTo>
                      <a:pt x="2035565" y="1066274"/>
                    </a:lnTo>
                    <a:lnTo>
                      <a:pt x="2036673" y="1018336"/>
                    </a:lnTo>
                    <a:lnTo>
                      <a:pt x="2035565" y="970399"/>
                    </a:lnTo>
                    <a:lnTo>
                      <a:pt x="2032272" y="923032"/>
                    </a:lnTo>
                    <a:lnTo>
                      <a:pt x="2026844" y="876284"/>
                    </a:lnTo>
                    <a:lnTo>
                      <a:pt x="2019330" y="830205"/>
                    </a:lnTo>
                    <a:lnTo>
                      <a:pt x="2009778" y="784843"/>
                    </a:lnTo>
                    <a:lnTo>
                      <a:pt x="1998237" y="740246"/>
                    </a:lnTo>
                    <a:lnTo>
                      <a:pt x="1984757" y="696465"/>
                    </a:lnTo>
                    <a:lnTo>
                      <a:pt x="1969386" y="653548"/>
                    </a:lnTo>
                    <a:lnTo>
                      <a:pt x="1952173" y="611543"/>
                    </a:lnTo>
                    <a:lnTo>
                      <a:pt x="1933167" y="570500"/>
                    </a:lnTo>
                    <a:lnTo>
                      <a:pt x="1912417" y="530467"/>
                    </a:lnTo>
                    <a:lnTo>
                      <a:pt x="1889972" y="491494"/>
                    </a:lnTo>
                    <a:lnTo>
                      <a:pt x="1865881" y="453629"/>
                    </a:lnTo>
                    <a:lnTo>
                      <a:pt x="1840192" y="416922"/>
                    </a:lnTo>
                    <a:lnTo>
                      <a:pt x="1812954" y="381421"/>
                    </a:lnTo>
                    <a:lnTo>
                      <a:pt x="1784217" y="347174"/>
                    </a:lnTo>
                    <a:lnTo>
                      <a:pt x="1754030" y="314232"/>
                    </a:lnTo>
                    <a:lnTo>
                      <a:pt x="1722440" y="282643"/>
                    </a:lnTo>
                    <a:lnTo>
                      <a:pt x="1689498" y="252455"/>
                    </a:lnTo>
                    <a:lnTo>
                      <a:pt x="1655252" y="223718"/>
                    </a:lnTo>
                    <a:lnTo>
                      <a:pt x="1619751" y="196481"/>
                    </a:lnTo>
                    <a:lnTo>
                      <a:pt x="1583043" y="170792"/>
                    </a:lnTo>
                    <a:lnTo>
                      <a:pt x="1545178" y="146701"/>
                    </a:lnTo>
                    <a:lnTo>
                      <a:pt x="1506205" y="124255"/>
                    </a:lnTo>
                    <a:lnTo>
                      <a:pt x="1466173" y="103505"/>
                    </a:lnTo>
                    <a:lnTo>
                      <a:pt x="1425130" y="84499"/>
                    </a:lnTo>
                    <a:lnTo>
                      <a:pt x="1383125" y="67286"/>
                    </a:lnTo>
                    <a:lnTo>
                      <a:pt x="1340208" y="51915"/>
                    </a:lnTo>
                    <a:lnTo>
                      <a:pt x="1296426" y="38435"/>
                    </a:lnTo>
                    <a:lnTo>
                      <a:pt x="1251830" y="26895"/>
                    </a:lnTo>
                    <a:lnTo>
                      <a:pt x="1206468" y="17343"/>
                    </a:lnTo>
                    <a:lnTo>
                      <a:pt x="1160388" y="9829"/>
                    </a:lnTo>
                    <a:lnTo>
                      <a:pt x="1113641" y="4401"/>
                    </a:lnTo>
                    <a:lnTo>
                      <a:pt x="1066274" y="1108"/>
                    </a:lnTo>
                    <a:lnTo>
                      <a:pt x="1018336" y="0"/>
                    </a:lnTo>
                    <a:close/>
                  </a:path>
                </a:pathLst>
              </a:custGeom>
              <a:solidFill>
                <a:srgbClr val="00AEEF"/>
              </a:solidFill>
            </p:spPr>
            <p:txBody>
              <a:bodyPr wrap="square" lIns="0" tIns="0" rIns="0" bIns="0" rtlCol="0"/>
              <a:lstStyle/>
              <a:p>
                <a:endParaRPr sz="1350"/>
              </a:p>
            </p:txBody>
          </p:sp>
          <p:sp>
            <p:nvSpPr>
              <p:cNvPr id="21" name="object 15"/>
              <p:cNvSpPr/>
              <p:nvPr/>
            </p:nvSpPr>
            <p:spPr>
              <a:xfrm>
                <a:off x="8174174" y="3642199"/>
                <a:ext cx="514984" cy="1515110"/>
              </a:xfrm>
              <a:custGeom>
                <a:avLst/>
                <a:gdLst/>
                <a:ahLst/>
                <a:cxnLst/>
                <a:rect l="l" t="t" r="r" b="b"/>
                <a:pathLst>
                  <a:path w="514984" h="1515110">
                    <a:moveTo>
                      <a:pt x="191160" y="120068"/>
                    </a:moveTo>
                    <a:lnTo>
                      <a:pt x="193009" y="102387"/>
                    </a:lnTo>
                    <a:lnTo>
                      <a:pt x="194903" y="84258"/>
                    </a:lnTo>
                    <a:lnTo>
                      <a:pt x="196821" y="65898"/>
                    </a:lnTo>
                    <a:lnTo>
                      <a:pt x="198742" y="47525"/>
                    </a:lnTo>
                    <a:lnTo>
                      <a:pt x="194373" y="44795"/>
                    </a:lnTo>
                    <a:lnTo>
                      <a:pt x="190296" y="42902"/>
                    </a:lnTo>
                    <a:lnTo>
                      <a:pt x="187032" y="40032"/>
                    </a:lnTo>
                    <a:lnTo>
                      <a:pt x="180225" y="34076"/>
                    </a:lnTo>
                    <a:lnTo>
                      <a:pt x="180517" y="26037"/>
                    </a:lnTo>
                    <a:lnTo>
                      <a:pt x="187375" y="20347"/>
                    </a:lnTo>
                    <a:lnTo>
                      <a:pt x="232194" y="1920"/>
                    </a:lnTo>
                    <a:lnTo>
                      <a:pt x="250535" y="0"/>
                    </a:lnTo>
                    <a:lnTo>
                      <a:pt x="268747" y="84"/>
                    </a:lnTo>
                    <a:lnTo>
                      <a:pt x="310379" y="10258"/>
                    </a:lnTo>
                    <a:lnTo>
                      <a:pt x="334619" y="25503"/>
                    </a:lnTo>
                    <a:lnTo>
                      <a:pt x="334518" y="33835"/>
                    </a:lnTo>
                    <a:lnTo>
                      <a:pt x="327647" y="40197"/>
                    </a:lnTo>
                    <a:lnTo>
                      <a:pt x="326415" y="41340"/>
                    </a:lnTo>
                    <a:lnTo>
                      <a:pt x="325081" y="42750"/>
                    </a:lnTo>
                    <a:lnTo>
                      <a:pt x="323570" y="43131"/>
                    </a:lnTo>
                    <a:lnTo>
                      <a:pt x="315633" y="45150"/>
                    </a:lnTo>
                    <a:lnTo>
                      <a:pt x="316026" y="50700"/>
                    </a:lnTo>
                    <a:lnTo>
                      <a:pt x="316839" y="57355"/>
                    </a:lnTo>
                    <a:lnTo>
                      <a:pt x="318414" y="70958"/>
                    </a:lnTo>
                    <a:lnTo>
                      <a:pt x="319854" y="84576"/>
                    </a:lnTo>
                    <a:lnTo>
                      <a:pt x="321234" y="98201"/>
                    </a:lnTo>
                    <a:lnTo>
                      <a:pt x="322630" y="111825"/>
                    </a:lnTo>
                    <a:lnTo>
                      <a:pt x="322986" y="115216"/>
                    </a:lnTo>
                    <a:lnTo>
                      <a:pt x="323456" y="118607"/>
                    </a:lnTo>
                    <a:lnTo>
                      <a:pt x="323850" y="121769"/>
                    </a:lnTo>
                    <a:lnTo>
                      <a:pt x="387400" y="146896"/>
                    </a:lnTo>
                    <a:lnTo>
                      <a:pt x="445236" y="183301"/>
                    </a:lnTo>
                    <a:lnTo>
                      <a:pt x="459409" y="210619"/>
                    </a:lnTo>
                    <a:lnTo>
                      <a:pt x="458941" y="241431"/>
                    </a:lnTo>
                    <a:lnTo>
                      <a:pt x="458871" y="272257"/>
                    </a:lnTo>
                    <a:lnTo>
                      <a:pt x="458947" y="303089"/>
                    </a:lnTo>
                    <a:lnTo>
                      <a:pt x="458914" y="333923"/>
                    </a:lnTo>
                    <a:lnTo>
                      <a:pt x="458889" y="339117"/>
                    </a:lnTo>
                    <a:lnTo>
                      <a:pt x="460552" y="341949"/>
                    </a:lnTo>
                    <a:lnTo>
                      <a:pt x="500149" y="373970"/>
                    </a:lnTo>
                    <a:lnTo>
                      <a:pt x="514743" y="393499"/>
                    </a:lnTo>
                    <a:lnTo>
                      <a:pt x="514718" y="398566"/>
                    </a:lnTo>
                    <a:lnTo>
                      <a:pt x="514584" y="431172"/>
                    </a:lnTo>
                    <a:lnTo>
                      <a:pt x="514494" y="463779"/>
                    </a:lnTo>
                    <a:lnTo>
                      <a:pt x="514545" y="496384"/>
                    </a:lnTo>
                    <a:lnTo>
                      <a:pt x="514832" y="528982"/>
                    </a:lnTo>
                    <a:lnTo>
                      <a:pt x="514094" y="539388"/>
                    </a:lnTo>
                    <a:lnTo>
                      <a:pt x="492278" y="571956"/>
                    </a:lnTo>
                    <a:lnTo>
                      <a:pt x="462445" y="594451"/>
                    </a:lnTo>
                    <a:lnTo>
                      <a:pt x="460578" y="596356"/>
                    </a:lnTo>
                    <a:lnTo>
                      <a:pt x="460616" y="600928"/>
                    </a:lnTo>
                    <a:lnTo>
                      <a:pt x="460737" y="620606"/>
                    </a:lnTo>
                    <a:lnTo>
                      <a:pt x="460770" y="640279"/>
                    </a:lnTo>
                    <a:lnTo>
                      <a:pt x="460757" y="659942"/>
                    </a:lnTo>
                    <a:lnTo>
                      <a:pt x="460743" y="679592"/>
                    </a:lnTo>
                    <a:lnTo>
                      <a:pt x="479256" y="690355"/>
                    </a:lnTo>
                    <a:lnTo>
                      <a:pt x="504782" y="721993"/>
                    </a:lnTo>
                    <a:lnTo>
                      <a:pt x="514591" y="745886"/>
                    </a:lnTo>
                    <a:lnTo>
                      <a:pt x="514591" y="748197"/>
                    </a:lnTo>
                    <a:lnTo>
                      <a:pt x="514599" y="800591"/>
                    </a:lnTo>
                    <a:lnTo>
                      <a:pt x="514606" y="852985"/>
                    </a:lnTo>
                    <a:lnTo>
                      <a:pt x="514611" y="905379"/>
                    </a:lnTo>
                    <a:lnTo>
                      <a:pt x="514614" y="957773"/>
                    </a:lnTo>
                    <a:lnTo>
                      <a:pt x="514613" y="1010168"/>
                    </a:lnTo>
                    <a:lnTo>
                      <a:pt x="514610" y="1062563"/>
                    </a:lnTo>
                    <a:lnTo>
                      <a:pt x="514602" y="1114958"/>
                    </a:lnTo>
                    <a:lnTo>
                      <a:pt x="514591" y="1167352"/>
                    </a:lnTo>
                    <a:lnTo>
                      <a:pt x="514574" y="1219747"/>
                    </a:lnTo>
                    <a:lnTo>
                      <a:pt x="514553" y="1272142"/>
                    </a:lnTo>
                    <a:lnTo>
                      <a:pt x="514525" y="1324536"/>
                    </a:lnTo>
                    <a:lnTo>
                      <a:pt x="514492" y="1376930"/>
                    </a:lnTo>
                    <a:lnTo>
                      <a:pt x="514451" y="1429323"/>
                    </a:lnTo>
                    <a:lnTo>
                      <a:pt x="514451" y="1432435"/>
                    </a:lnTo>
                    <a:lnTo>
                      <a:pt x="470700" y="1467885"/>
                    </a:lnTo>
                    <a:lnTo>
                      <a:pt x="426237" y="1488531"/>
                    </a:lnTo>
                    <a:lnTo>
                      <a:pt x="362003" y="1506844"/>
                    </a:lnTo>
                    <a:lnTo>
                      <a:pt x="295808" y="1514604"/>
                    </a:lnTo>
                    <a:lnTo>
                      <a:pt x="241313" y="1514140"/>
                    </a:lnTo>
                    <a:lnTo>
                      <a:pt x="187956" y="1508150"/>
                    </a:lnTo>
                    <a:lnTo>
                      <a:pt x="135766" y="1496566"/>
                    </a:lnTo>
                    <a:lnTo>
                      <a:pt x="84771" y="1479326"/>
                    </a:lnTo>
                    <a:lnTo>
                      <a:pt x="35001" y="1456362"/>
                    </a:lnTo>
                    <a:lnTo>
                      <a:pt x="12376" y="1442574"/>
                    </a:lnTo>
                    <a:lnTo>
                      <a:pt x="4864" y="1437909"/>
                    </a:lnTo>
                    <a:lnTo>
                      <a:pt x="1143" y="1435686"/>
                    </a:lnTo>
                    <a:lnTo>
                      <a:pt x="101" y="1432778"/>
                    </a:lnTo>
                    <a:lnTo>
                      <a:pt x="114" y="1428447"/>
                    </a:lnTo>
                    <a:lnTo>
                      <a:pt x="181" y="1379706"/>
                    </a:lnTo>
                    <a:lnTo>
                      <a:pt x="206" y="1330962"/>
                    </a:lnTo>
                    <a:lnTo>
                      <a:pt x="207" y="1282218"/>
                    </a:lnTo>
                    <a:lnTo>
                      <a:pt x="203" y="1233477"/>
                    </a:lnTo>
                    <a:lnTo>
                      <a:pt x="202" y="1185185"/>
                    </a:lnTo>
                    <a:lnTo>
                      <a:pt x="201" y="1136893"/>
                    </a:lnTo>
                    <a:lnTo>
                      <a:pt x="201" y="1088601"/>
                    </a:lnTo>
                    <a:lnTo>
                      <a:pt x="203" y="1040310"/>
                    </a:lnTo>
                    <a:lnTo>
                      <a:pt x="207" y="992018"/>
                    </a:lnTo>
                    <a:lnTo>
                      <a:pt x="216" y="943726"/>
                    </a:lnTo>
                    <a:lnTo>
                      <a:pt x="231" y="895434"/>
                    </a:lnTo>
                    <a:lnTo>
                      <a:pt x="251" y="847143"/>
                    </a:lnTo>
                    <a:lnTo>
                      <a:pt x="280" y="798851"/>
                    </a:lnTo>
                    <a:lnTo>
                      <a:pt x="317" y="750559"/>
                    </a:lnTo>
                    <a:lnTo>
                      <a:pt x="15373" y="712737"/>
                    </a:lnTo>
                    <a:lnTo>
                      <a:pt x="36233" y="689561"/>
                    </a:lnTo>
                    <a:lnTo>
                      <a:pt x="40093" y="685840"/>
                    </a:lnTo>
                    <a:lnTo>
                      <a:pt x="44462" y="684519"/>
                    </a:lnTo>
                    <a:lnTo>
                      <a:pt x="53657" y="681725"/>
                    </a:lnTo>
                    <a:lnTo>
                      <a:pt x="54432" y="675578"/>
                    </a:lnTo>
                    <a:lnTo>
                      <a:pt x="54241" y="667196"/>
                    </a:lnTo>
                    <a:lnTo>
                      <a:pt x="53996" y="650580"/>
                    </a:lnTo>
                    <a:lnTo>
                      <a:pt x="53944" y="633957"/>
                    </a:lnTo>
                    <a:lnTo>
                      <a:pt x="54029" y="617329"/>
                    </a:lnTo>
                    <a:lnTo>
                      <a:pt x="54190" y="600699"/>
                    </a:lnTo>
                    <a:lnTo>
                      <a:pt x="54229" y="596419"/>
                    </a:lnTo>
                    <a:lnTo>
                      <a:pt x="52565" y="594565"/>
                    </a:lnTo>
                    <a:lnTo>
                      <a:pt x="49314" y="592177"/>
                    </a:lnTo>
                    <a:lnTo>
                      <a:pt x="40160" y="585450"/>
                    </a:lnTo>
                    <a:lnTo>
                      <a:pt x="7406" y="556887"/>
                    </a:lnTo>
                    <a:lnTo>
                      <a:pt x="0" y="529427"/>
                    </a:lnTo>
                    <a:lnTo>
                      <a:pt x="252" y="496504"/>
                    </a:lnTo>
                    <a:lnTo>
                      <a:pt x="293" y="463577"/>
                    </a:lnTo>
                    <a:lnTo>
                      <a:pt x="368" y="397728"/>
                    </a:lnTo>
                    <a:lnTo>
                      <a:pt x="24893" y="363536"/>
                    </a:lnTo>
                    <a:lnTo>
                      <a:pt x="54546" y="341835"/>
                    </a:lnTo>
                    <a:lnTo>
                      <a:pt x="55791" y="338508"/>
                    </a:lnTo>
                    <a:lnTo>
                      <a:pt x="55765" y="333021"/>
                    </a:lnTo>
                    <a:lnTo>
                      <a:pt x="55669" y="299770"/>
                    </a:lnTo>
                    <a:lnTo>
                      <a:pt x="55645" y="266519"/>
                    </a:lnTo>
                    <a:lnTo>
                      <a:pt x="55629" y="233271"/>
                    </a:lnTo>
                    <a:lnTo>
                      <a:pt x="55562" y="200027"/>
                    </a:lnTo>
                    <a:lnTo>
                      <a:pt x="101806" y="161878"/>
                    </a:lnTo>
                    <a:lnTo>
                      <a:pt x="145351" y="137721"/>
                    </a:lnTo>
                    <a:lnTo>
                      <a:pt x="179136" y="124503"/>
                    </a:lnTo>
                    <a:lnTo>
                      <a:pt x="191160" y="120068"/>
                    </a:lnTo>
                    <a:close/>
                  </a:path>
                </a:pathLst>
              </a:custGeom>
              <a:ln w="50800">
                <a:solidFill>
                  <a:srgbClr val="FFFFFF"/>
                </a:solidFill>
              </a:ln>
            </p:spPr>
            <p:txBody>
              <a:bodyPr wrap="square" lIns="0" tIns="0" rIns="0" bIns="0" rtlCol="0"/>
              <a:lstStyle/>
              <a:p>
                <a:endParaRPr sz="1350"/>
              </a:p>
            </p:txBody>
          </p:sp>
        </p:grpSp>
        <p:grpSp>
          <p:nvGrpSpPr>
            <p:cNvPr id="15" name="Group 14"/>
            <p:cNvGrpSpPr/>
            <p:nvPr/>
          </p:nvGrpSpPr>
          <p:grpSpPr>
            <a:xfrm>
              <a:off x="1356666" y="1193939"/>
              <a:ext cx="1718676" cy="1718676"/>
              <a:chOff x="9218769" y="415552"/>
              <a:chExt cx="2197100" cy="2197100"/>
            </a:xfrm>
          </p:grpSpPr>
          <p:sp>
            <p:nvSpPr>
              <p:cNvPr id="18" name="object 23"/>
              <p:cNvSpPr/>
              <p:nvPr/>
            </p:nvSpPr>
            <p:spPr>
              <a:xfrm>
                <a:off x="9218769" y="415552"/>
                <a:ext cx="2197100" cy="2197100"/>
              </a:xfrm>
              <a:custGeom>
                <a:avLst/>
                <a:gdLst/>
                <a:ahLst/>
                <a:cxnLst/>
                <a:rect l="l" t="t" r="r" b="b"/>
                <a:pathLst>
                  <a:path w="2197100" h="2197100">
                    <a:moveTo>
                      <a:pt x="1098550" y="0"/>
                    </a:moveTo>
                    <a:lnTo>
                      <a:pt x="1050896" y="1014"/>
                    </a:lnTo>
                    <a:lnTo>
                      <a:pt x="1003762" y="4032"/>
                    </a:lnTo>
                    <a:lnTo>
                      <a:pt x="957187" y="9010"/>
                    </a:lnTo>
                    <a:lnTo>
                      <a:pt x="911213" y="15909"/>
                    </a:lnTo>
                    <a:lnTo>
                      <a:pt x="865882" y="24686"/>
                    </a:lnTo>
                    <a:lnTo>
                      <a:pt x="821233" y="35301"/>
                    </a:lnTo>
                    <a:lnTo>
                      <a:pt x="777310" y="47712"/>
                    </a:lnTo>
                    <a:lnTo>
                      <a:pt x="734152" y="61878"/>
                    </a:lnTo>
                    <a:lnTo>
                      <a:pt x="691802" y="77758"/>
                    </a:lnTo>
                    <a:lnTo>
                      <a:pt x="650300" y="95311"/>
                    </a:lnTo>
                    <a:lnTo>
                      <a:pt x="609687" y="114495"/>
                    </a:lnTo>
                    <a:lnTo>
                      <a:pt x="570005" y="135270"/>
                    </a:lnTo>
                    <a:lnTo>
                      <a:pt x="531295" y="157593"/>
                    </a:lnTo>
                    <a:lnTo>
                      <a:pt x="493599" y="181425"/>
                    </a:lnTo>
                    <a:lnTo>
                      <a:pt x="456956" y="206723"/>
                    </a:lnTo>
                    <a:lnTo>
                      <a:pt x="421410" y="233446"/>
                    </a:lnTo>
                    <a:lnTo>
                      <a:pt x="387000" y="261553"/>
                    </a:lnTo>
                    <a:lnTo>
                      <a:pt x="353768" y="291004"/>
                    </a:lnTo>
                    <a:lnTo>
                      <a:pt x="321756" y="321756"/>
                    </a:lnTo>
                    <a:lnTo>
                      <a:pt x="291004" y="353768"/>
                    </a:lnTo>
                    <a:lnTo>
                      <a:pt x="261553" y="387000"/>
                    </a:lnTo>
                    <a:lnTo>
                      <a:pt x="233446" y="421410"/>
                    </a:lnTo>
                    <a:lnTo>
                      <a:pt x="206723" y="456956"/>
                    </a:lnTo>
                    <a:lnTo>
                      <a:pt x="181425" y="493599"/>
                    </a:lnTo>
                    <a:lnTo>
                      <a:pt x="157593" y="531295"/>
                    </a:lnTo>
                    <a:lnTo>
                      <a:pt x="135270" y="570005"/>
                    </a:lnTo>
                    <a:lnTo>
                      <a:pt x="114495" y="609687"/>
                    </a:lnTo>
                    <a:lnTo>
                      <a:pt x="95311" y="650300"/>
                    </a:lnTo>
                    <a:lnTo>
                      <a:pt x="77758" y="691802"/>
                    </a:lnTo>
                    <a:lnTo>
                      <a:pt x="61878" y="734152"/>
                    </a:lnTo>
                    <a:lnTo>
                      <a:pt x="47712" y="777310"/>
                    </a:lnTo>
                    <a:lnTo>
                      <a:pt x="35301" y="821233"/>
                    </a:lnTo>
                    <a:lnTo>
                      <a:pt x="24686" y="865882"/>
                    </a:lnTo>
                    <a:lnTo>
                      <a:pt x="15909" y="911213"/>
                    </a:lnTo>
                    <a:lnTo>
                      <a:pt x="9010" y="957187"/>
                    </a:lnTo>
                    <a:lnTo>
                      <a:pt x="4032" y="1003762"/>
                    </a:lnTo>
                    <a:lnTo>
                      <a:pt x="1014" y="1050896"/>
                    </a:lnTo>
                    <a:lnTo>
                      <a:pt x="0" y="1098550"/>
                    </a:lnTo>
                    <a:lnTo>
                      <a:pt x="1014" y="1146203"/>
                    </a:lnTo>
                    <a:lnTo>
                      <a:pt x="4032" y="1193337"/>
                    </a:lnTo>
                    <a:lnTo>
                      <a:pt x="9010" y="1239912"/>
                    </a:lnTo>
                    <a:lnTo>
                      <a:pt x="15909" y="1285886"/>
                    </a:lnTo>
                    <a:lnTo>
                      <a:pt x="24686" y="1331217"/>
                    </a:lnTo>
                    <a:lnTo>
                      <a:pt x="35301" y="1375866"/>
                    </a:lnTo>
                    <a:lnTo>
                      <a:pt x="47712" y="1419789"/>
                    </a:lnTo>
                    <a:lnTo>
                      <a:pt x="61878" y="1462947"/>
                    </a:lnTo>
                    <a:lnTo>
                      <a:pt x="77758" y="1505297"/>
                    </a:lnTo>
                    <a:lnTo>
                      <a:pt x="95311" y="1546799"/>
                    </a:lnTo>
                    <a:lnTo>
                      <a:pt x="114495" y="1587412"/>
                    </a:lnTo>
                    <a:lnTo>
                      <a:pt x="135270" y="1627094"/>
                    </a:lnTo>
                    <a:lnTo>
                      <a:pt x="157593" y="1665804"/>
                    </a:lnTo>
                    <a:lnTo>
                      <a:pt x="181425" y="1703500"/>
                    </a:lnTo>
                    <a:lnTo>
                      <a:pt x="206723" y="1740143"/>
                    </a:lnTo>
                    <a:lnTo>
                      <a:pt x="233446" y="1775689"/>
                    </a:lnTo>
                    <a:lnTo>
                      <a:pt x="261553" y="1810099"/>
                    </a:lnTo>
                    <a:lnTo>
                      <a:pt x="291004" y="1843331"/>
                    </a:lnTo>
                    <a:lnTo>
                      <a:pt x="321756" y="1875343"/>
                    </a:lnTo>
                    <a:lnTo>
                      <a:pt x="353768" y="1906095"/>
                    </a:lnTo>
                    <a:lnTo>
                      <a:pt x="387000" y="1935546"/>
                    </a:lnTo>
                    <a:lnTo>
                      <a:pt x="421410" y="1963653"/>
                    </a:lnTo>
                    <a:lnTo>
                      <a:pt x="456956" y="1990376"/>
                    </a:lnTo>
                    <a:lnTo>
                      <a:pt x="493599" y="2015674"/>
                    </a:lnTo>
                    <a:lnTo>
                      <a:pt x="531295" y="2039506"/>
                    </a:lnTo>
                    <a:lnTo>
                      <a:pt x="570005" y="2061829"/>
                    </a:lnTo>
                    <a:lnTo>
                      <a:pt x="609687" y="2082604"/>
                    </a:lnTo>
                    <a:lnTo>
                      <a:pt x="650300" y="2101788"/>
                    </a:lnTo>
                    <a:lnTo>
                      <a:pt x="691802" y="2119341"/>
                    </a:lnTo>
                    <a:lnTo>
                      <a:pt x="734152" y="2135221"/>
                    </a:lnTo>
                    <a:lnTo>
                      <a:pt x="777310" y="2149387"/>
                    </a:lnTo>
                    <a:lnTo>
                      <a:pt x="821233" y="2161798"/>
                    </a:lnTo>
                    <a:lnTo>
                      <a:pt x="865882" y="2172413"/>
                    </a:lnTo>
                    <a:lnTo>
                      <a:pt x="911213" y="2181190"/>
                    </a:lnTo>
                    <a:lnTo>
                      <a:pt x="957187" y="2188089"/>
                    </a:lnTo>
                    <a:lnTo>
                      <a:pt x="1003762" y="2193067"/>
                    </a:lnTo>
                    <a:lnTo>
                      <a:pt x="1050896" y="2196085"/>
                    </a:lnTo>
                    <a:lnTo>
                      <a:pt x="1098550" y="2197100"/>
                    </a:lnTo>
                    <a:lnTo>
                      <a:pt x="1146203" y="2196085"/>
                    </a:lnTo>
                    <a:lnTo>
                      <a:pt x="1193337" y="2193067"/>
                    </a:lnTo>
                    <a:lnTo>
                      <a:pt x="1239912" y="2188089"/>
                    </a:lnTo>
                    <a:lnTo>
                      <a:pt x="1285886" y="2181190"/>
                    </a:lnTo>
                    <a:lnTo>
                      <a:pt x="1331217" y="2172413"/>
                    </a:lnTo>
                    <a:lnTo>
                      <a:pt x="1375866" y="2161798"/>
                    </a:lnTo>
                    <a:lnTo>
                      <a:pt x="1419789" y="2149387"/>
                    </a:lnTo>
                    <a:lnTo>
                      <a:pt x="1462947" y="2135221"/>
                    </a:lnTo>
                    <a:lnTo>
                      <a:pt x="1505297" y="2119341"/>
                    </a:lnTo>
                    <a:lnTo>
                      <a:pt x="1546799" y="2101788"/>
                    </a:lnTo>
                    <a:lnTo>
                      <a:pt x="1587412" y="2082604"/>
                    </a:lnTo>
                    <a:lnTo>
                      <a:pt x="1627094" y="2061829"/>
                    </a:lnTo>
                    <a:lnTo>
                      <a:pt x="1665804" y="2039506"/>
                    </a:lnTo>
                    <a:lnTo>
                      <a:pt x="1703500" y="2015674"/>
                    </a:lnTo>
                    <a:lnTo>
                      <a:pt x="1740143" y="1990376"/>
                    </a:lnTo>
                    <a:lnTo>
                      <a:pt x="1775689" y="1963653"/>
                    </a:lnTo>
                    <a:lnTo>
                      <a:pt x="1810099" y="1935546"/>
                    </a:lnTo>
                    <a:lnTo>
                      <a:pt x="1843331" y="1906095"/>
                    </a:lnTo>
                    <a:lnTo>
                      <a:pt x="1875343" y="1875343"/>
                    </a:lnTo>
                    <a:lnTo>
                      <a:pt x="1906095" y="1843331"/>
                    </a:lnTo>
                    <a:lnTo>
                      <a:pt x="1935546" y="1810099"/>
                    </a:lnTo>
                    <a:lnTo>
                      <a:pt x="1963653" y="1775689"/>
                    </a:lnTo>
                    <a:lnTo>
                      <a:pt x="1990376" y="1740143"/>
                    </a:lnTo>
                    <a:lnTo>
                      <a:pt x="2015674" y="1703500"/>
                    </a:lnTo>
                    <a:lnTo>
                      <a:pt x="2039506" y="1665804"/>
                    </a:lnTo>
                    <a:lnTo>
                      <a:pt x="2061829" y="1627094"/>
                    </a:lnTo>
                    <a:lnTo>
                      <a:pt x="2082604" y="1587412"/>
                    </a:lnTo>
                    <a:lnTo>
                      <a:pt x="2101788" y="1546799"/>
                    </a:lnTo>
                    <a:lnTo>
                      <a:pt x="2119341" y="1505297"/>
                    </a:lnTo>
                    <a:lnTo>
                      <a:pt x="2135221" y="1462947"/>
                    </a:lnTo>
                    <a:lnTo>
                      <a:pt x="2149387" y="1419789"/>
                    </a:lnTo>
                    <a:lnTo>
                      <a:pt x="2161798" y="1375866"/>
                    </a:lnTo>
                    <a:lnTo>
                      <a:pt x="2172413" y="1331217"/>
                    </a:lnTo>
                    <a:lnTo>
                      <a:pt x="2181190" y="1285886"/>
                    </a:lnTo>
                    <a:lnTo>
                      <a:pt x="2188089" y="1239912"/>
                    </a:lnTo>
                    <a:lnTo>
                      <a:pt x="2193067" y="1193337"/>
                    </a:lnTo>
                    <a:lnTo>
                      <a:pt x="2196085" y="1146203"/>
                    </a:lnTo>
                    <a:lnTo>
                      <a:pt x="2197100" y="1098550"/>
                    </a:lnTo>
                    <a:lnTo>
                      <a:pt x="2196085" y="1050896"/>
                    </a:lnTo>
                    <a:lnTo>
                      <a:pt x="2193067" y="1003762"/>
                    </a:lnTo>
                    <a:lnTo>
                      <a:pt x="2188089" y="957187"/>
                    </a:lnTo>
                    <a:lnTo>
                      <a:pt x="2181190" y="911213"/>
                    </a:lnTo>
                    <a:lnTo>
                      <a:pt x="2172413" y="865882"/>
                    </a:lnTo>
                    <a:lnTo>
                      <a:pt x="2161798" y="821233"/>
                    </a:lnTo>
                    <a:lnTo>
                      <a:pt x="2149387" y="777310"/>
                    </a:lnTo>
                    <a:lnTo>
                      <a:pt x="2135221" y="734152"/>
                    </a:lnTo>
                    <a:lnTo>
                      <a:pt x="2119341" y="691802"/>
                    </a:lnTo>
                    <a:lnTo>
                      <a:pt x="2101788" y="650300"/>
                    </a:lnTo>
                    <a:lnTo>
                      <a:pt x="2082604" y="609687"/>
                    </a:lnTo>
                    <a:lnTo>
                      <a:pt x="2061829" y="570005"/>
                    </a:lnTo>
                    <a:lnTo>
                      <a:pt x="2039506" y="531295"/>
                    </a:lnTo>
                    <a:lnTo>
                      <a:pt x="2015674" y="493599"/>
                    </a:lnTo>
                    <a:lnTo>
                      <a:pt x="1990376" y="456956"/>
                    </a:lnTo>
                    <a:lnTo>
                      <a:pt x="1963653" y="421410"/>
                    </a:lnTo>
                    <a:lnTo>
                      <a:pt x="1935546" y="387000"/>
                    </a:lnTo>
                    <a:lnTo>
                      <a:pt x="1906095" y="353768"/>
                    </a:lnTo>
                    <a:lnTo>
                      <a:pt x="1875343" y="321756"/>
                    </a:lnTo>
                    <a:lnTo>
                      <a:pt x="1843331" y="291004"/>
                    </a:lnTo>
                    <a:lnTo>
                      <a:pt x="1810099" y="261553"/>
                    </a:lnTo>
                    <a:lnTo>
                      <a:pt x="1775689" y="233446"/>
                    </a:lnTo>
                    <a:lnTo>
                      <a:pt x="1740143" y="206723"/>
                    </a:lnTo>
                    <a:lnTo>
                      <a:pt x="1703500" y="181425"/>
                    </a:lnTo>
                    <a:lnTo>
                      <a:pt x="1665804" y="157593"/>
                    </a:lnTo>
                    <a:lnTo>
                      <a:pt x="1627094" y="135270"/>
                    </a:lnTo>
                    <a:lnTo>
                      <a:pt x="1587412" y="114495"/>
                    </a:lnTo>
                    <a:lnTo>
                      <a:pt x="1546799" y="95311"/>
                    </a:lnTo>
                    <a:lnTo>
                      <a:pt x="1505297" y="77758"/>
                    </a:lnTo>
                    <a:lnTo>
                      <a:pt x="1462947" y="61878"/>
                    </a:lnTo>
                    <a:lnTo>
                      <a:pt x="1419789" y="47712"/>
                    </a:lnTo>
                    <a:lnTo>
                      <a:pt x="1375866" y="35301"/>
                    </a:lnTo>
                    <a:lnTo>
                      <a:pt x="1331217" y="24686"/>
                    </a:lnTo>
                    <a:lnTo>
                      <a:pt x="1285886" y="15909"/>
                    </a:lnTo>
                    <a:lnTo>
                      <a:pt x="1239912" y="9010"/>
                    </a:lnTo>
                    <a:lnTo>
                      <a:pt x="1193337" y="4032"/>
                    </a:lnTo>
                    <a:lnTo>
                      <a:pt x="1146203" y="1014"/>
                    </a:lnTo>
                    <a:lnTo>
                      <a:pt x="1098550" y="0"/>
                    </a:lnTo>
                    <a:close/>
                  </a:path>
                </a:pathLst>
              </a:custGeom>
              <a:solidFill>
                <a:srgbClr val="EC008C"/>
              </a:solidFill>
            </p:spPr>
            <p:txBody>
              <a:bodyPr wrap="square" lIns="0" tIns="0" rIns="0" bIns="0" rtlCol="0"/>
              <a:lstStyle/>
              <a:p>
                <a:endParaRPr sz="1350"/>
              </a:p>
            </p:txBody>
          </p:sp>
          <p:sp>
            <p:nvSpPr>
              <p:cNvPr id="19" name="object 25"/>
              <p:cNvSpPr/>
              <p:nvPr/>
            </p:nvSpPr>
            <p:spPr>
              <a:xfrm>
                <a:off x="9688543" y="969399"/>
                <a:ext cx="1459230" cy="870585"/>
              </a:xfrm>
              <a:custGeom>
                <a:avLst/>
                <a:gdLst/>
                <a:ahLst/>
                <a:cxnLst/>
                <a:rect l="l" t="t" r="r" b="b"/>
                <a:pathLst>
                  <a:path w="1459230" h="870585">
                    <a:moveTo>
                      <a:pt x="725170" y="447217"/>
                    </a:moveTo>
                    <a:lnTo>
                      <a:pt x="719721" y="400024"/>
                    </a:lnTo>
                    <a:lnTo>
                      <a:pt x="704189" y="356679"/>
                    </a:lnTo>
                    <a:lnTo>
                      <a:pt x="679843" y="318414"/>
                    </a:lnTo>
                    <a:lnTo>
                      <a:pt x="647915" y="286486"/>
                    </a:lnTo>
                    <a:lnTo>
                      <a:pt x="609650" y="262128"/>
                    </a:lnTo>
                    <a:lnTo>
                      <a:pt x="566305" y="246608"/>
                    </a:lnTo>
                    <a:lnTo>
                      <a:pt x="519112" y="241160"/>
                    </a:lnTo>
                    <a:lnTo>
                      <a:pt x="486168" y="243751"/>
                    </a:lnTo>
                    <a:lnTo>
                      <a:pt x="454647" y="251371"/>
                    </a:lnTo>
                    <a:lnTo>
                      <a:pt x="424992" y="263740"/>
                    </a:lnTo>
                    <a:lnTo>
                      <a:pt x="397687" y="280581"/>
                    </a:lnTo>
                    <a:lnTo>
                      <a:pt x="393179" y="268871"/>
                    </a:lnTo>
                    <a:lnTo>
                      <a:pt x="385902" y="233705"/>
                    </a:lnTo>
                    <a:lnTo>
                      <a:pt x="386257" y="198234"/>
                    </a:lnTo>
                    <a:lnTo>
                      <a:pt x="394106" y="163652"/>
                    </a:lnTo>
                    <a:lnTo>
                      <a:pt x="431228" y="102527"/>
                    </a:lnTo>
                    <a:lnTo>
                      <a:pt x="489915" y="62826"/>
                    </a:lnTo>
                    <a:lnTo>
                      <a:pt x="524662" y="53111"/>
                    </a:lnTo>
                    <a:lnTo>
                      <a:pt x="533920" y="49580"/>
                    </a:lnTo>
                    <a:lnTo>
                      <a:pt x="540867" y="43002"/>
                    </a:lnTo>
                    <a:lnTo>
                      <a:pt x="544842" y="34302"/>
                    </a:lnTo>
                    <a:lnTo>
                      <a:pt x="545185" y="24396"/>
                    </a:lnTo>
                    <a:lnTo>
                      <a:pt x="541655" y="15113"/>
                    </a:lnTo>
                    <a:lnTo>
                      <a:pt x="535089" y="8153"/>
                    </a:lnTo>
                    <a:lnTo>
                      <a:pt x="526376" y="4165"/>
                    </a:lnTo>
                    <a:lnTo>
                      <a:pt x="516458" y="3873"/>
                    </a:lnTo>
                    <a:lnTo>
                      <a:pt x="471322" y="16484"/>
                    </a:lnTo>
                    <a:lnTo>
                      <a:pt x="430441" y="38176"/>
                    </a:lnTo>
                    <a:lnTo>
                      <a:pt x="395097" y="68059"/>
                    </a:lnTo>
                    <a:lnTo>
                      <a:pt x="366636" y="105244"/>
                    </a:lnTo>
                    <a:lnTo>
                      <a:pt x="353961" y="129628"/>
                    </a:lnTo>
                    <a:lnTo>
                      <a:pt x="350405" y="123024"/>
                    </a:lnTo>
                    <a:lnTo>
                      <a:pt x="315036" y="74714"/>
                    </a:lnTo>
                    <a:lnTo>
                      <a:pt x="282613" y="44691"/>
                    </a:lnTo>
                    <a:lnTo>
                      <a:pt x="245643" y="20497"/>
                    </a:lnTo>
                    <a:lnTo>
                      <a:pt x="204622" y="2501"/>
                    </a:lnTo>
                    <a:lnTo>
                      <a:pt x="197370" y="0"/>
                    </a:lnTo>
                    <a:lnTo>
                      <a:pt x="189344" y="977"/>
                    </a:lnTo>
                    <a:lnTo>
                      <a:pt x="176441" y="9347"/>
                    </a:lnTo>
                    <a:lnTo>
                      <a:pt x="172288" y="16268"/>
                    </a:lnTo>
                    <a:lnTo>
                      <a:pt x="171615" y="23926"/>
                    </a:lnTo>
                    <a:lnTo>
                      <a:pt x="171348" y="68719"/>
                    </a:lnTo>
                    <a:lnTo>
                      <a:pt x="178409" y="112344"/>
                    </a:lnTo>
                    <a:lnTo>
                      <a:pt x="192646" y="154178"/>
                    </a:lnTo>
                    <a:lnTo>
                      <a:pt x="213893" y="193636"/>
                    </a:lnTo>
                    <a:lnTo>
                      <a:pt x="243573" y="231482"/>
                    </a:lnTo>
                    <a:lnTo>
                      <a:pt x="272732" y="249593"/>
                    </a:lnTo>
                    <a:lnTo>
                      <a:pt x="282067" y="247497"/>
                    </a:lnTo>
                    <a:lnTo>
                      <a:pt x="289140" y="206489"/>
                    </a:lnTo>
                    <a:lnTo>
                      <a:pt x="279946" y="197281"/>
                    </a:lnTo>
                    <a:lnTo>
                      <a:pt x="271297" y="187515"/>
                    </a:lnTo>
                    <a:lnTo>
                      <a:pt x="242189" y="142379"/>
                    </a:lnTo>
                    <a:lnTo>
                      <a:pt x="224790" y="90944"/>
                    </a:lnTo>
                    <a:lnTo>
                      <a:pt x="221081" y="63995"/>
                    </a:lnTo>
                    <a:lnTo>
                      <a:pt x="244195" y="78346"/>
                    </a:lnTo>
                    <a:lnTo>
                      <a:pt x="284111" y="115163"/>
                    </a:lnTo>
                    <a:lnTo>
                      <a:pt x="317868" y="169494"/>
                    </a:lnTo>
                    <a:lnTo>
                      <a:pt x="335203" y="239052"/>
                    </a:lnTo>
                    <a:lnTo>
                      <a:pt x="334886" y="277939"/>
                    </a:lnTo>
                    <a:lnTo>
                      <a:pt x="335153" y="354939"/>
                    </a:lnTo>
                    <a:lnTo>
                      <a:pt x="337121" y="364642"/>
                    </a:lnTo>
                    <a:lnTo>
                      <a:pt x="342468" y="372579"/>
                    </a:lnTo>
                    <a:lnTo>
                      <a:pt x="350418" y="377926"/>
                    </a:lnTo>
                    <a:lnTo>
                      <a:pt x="360133" y="379895"/>
                    </a:lnTo>
                    <a:lnTo>
                      <a:pt x="365404" y="379895"/>
                    </a:lnTo>
                    <a:lnTo>
                      <a:pt x="370281" y="378244"/>
                    </a:lnTo>
                    <a:lnTo>
                      <a:pt x="374319" y="375450"/>
                    </a:lnTo>
                    <a:lnTo>
                      <a:pt x="378968" y="373494"/>
                    </a:lnTo>
                    <a:lnTo>
                      <a:pt x="383120" y="370306"/>
                    </a:lnTo>
                    <a:lnTo>
                      <a:pt x="385965" y="365671"/>
                    </a:lnTo>
                    <a:lnTo>
                      <a:pt x="411175" y="334314"/>
                    </a:lnTo>
                    <a:lnTo>
                      <a:pt x="442785" y="310870"/>
                    </a:lnTo>
                    <a:lnTo>
                      <a:pt x="479259" y="296176"/>
                    </a:lnTo>
                    <a:lnTo>
                      <a:pt x="519112" y="291096"/>
                    </a:lnTo>
                    <a:lnTo>
                      <a:pt x="568413" y="299059"/>
                    </a:lnTo>
                    <a:lnTo>
                      <a:pt x="611263" y="321259"/>
                    </a:lnTo>
                    <a:lnTo>
                      <a:pt x="645071" y="355066"/>
                    </a:lnTo>
                    <a:lnTo>
                      <a:pt x="667258" y="397916"/>
                    </a:lnTo>
                    <a:lnTo>
                      <a:pt x="675233" y="447217"/>
                    </a:lnTo>
                    <a:lnTo>
                      <a:pt x="674738" y="459790"/>
                    </a:lnTo>
                    <a:lnTo>
                      <a:pt x="667016" y="497306"/>
                    </a:lnTo>
                    <a:lnTo>
                      <a:pt x="656336" y="521830"/>
                    </a:lnTo>
                    <a:lnTo>
                      <a:pt x="560120" y="744740"/>
                    </a:lnTo>
                    <a:lnTo>
                      <a:pt x="525843" y="799884"/>
                    </a:lnTo>
                    <a:lnTo>
                      <a:pt x="466991" y="820191"/>
                    </a:lnTo>
                    <a:lnTo>
                      <a:pt x="454787" y="819404"/>
                    </a:lnTo>
                    <a:lnTo>
                      <a:pt x="442823" y="817067"/>
                    </a:lnTo>
                    <a:lnTo>
                      <a:pt x="431292" y="813231"/>
                    </a:lnTo>
                    <a:lnTo>
                      <a:pt x="406044" y="800887"/>
                    </a:lnTo>
                    <a:lnTo>
                      <a:pt x="391934" y="796086"/>
                    </a:lnTo>
                    <a:lnTo>
                      <a:pt x="377304" y="793153"/>
                    </a:lnTo>
                    <a:lnTo>
                      <a:pt x="362343" y="792175"/>
                    </a:lnTo>
                    <a:lnTo>
                      <a:pt x="346913" y="793216"/>
                    </a:lnTo>
                    <a:lnTo>
                      <a:pt x="331851" y="796315"/>
                    </a:lnTo>
                    <a:lnTo>
                      <a:pt x="317373" y="801420"/>
                    </a:lnTo>
                    <a:lnTo>
                      <a:pt x="303339" y="808723"/>
                    </a:lnTo>
                    <a:lnTo>
                      <a:pt x="292684" y="813663"/>
                    </a:lnTo>
                    <a:lnTo>
                      <a:pt x="281508" y="817257"/>
                    </a:lnTo>
                    <a:lnTo>
                      <a:pt x="269951" y="819442"/>
                    </a:lnTo>
                    <a:lnTo>
                      <a:pt x="258165" y="820191"/>
                    </a:lnTo>
                    <a:lnTo>
                      <a:pt x="226593" y="814844"/>
                    </a:lnTo>
                    <a:lnTo>
                      <a:pt x="199326" y="799884"/>
                    </a:lnTo>
                    <a:lnTo>
                      <a:pt x="178396" y="776897"/>
                    </a:lnTo>
                    <a:lnTo>
                      <a:pt x="165823" y="747483"/>
                    </a:lnTo>
                    <a:lnTo>
                      <a:pt x="164477" y="743432"/>
                    </a:lnTo>
                    <a:lnTo>
                      <a:pt x="67970" y="520052"/>
                    </a:lnTo>
                    <a:lnTo>
                      <a:pt x="51981" y="472579"/>
                    </a:lnTo>
                    <a:lnTo>
                      <a:pt x="49923" y="447217"/>
                    </a:lnTo>
                    <a:lnTo>
                      <a:pt x="56273" y="402729"/>
                    </a:lnTo>
                    <a:lnTo>
                      <a:pt x="74218" y="363131"/>
                    </a:lnTo>
                    <a:lnTo>
                      <a:pt x="102108" y="330365"/>
                    </a:lnTo>
                    <a:lnTo>
                      <a:pt x="138303" y="306362"/>
                    </a:lnTo>
                    <a:lnTo>
                      <a:pt x="181152" y="293065"/>
                    </a:lnTo>
                    <a:lnTo>
                      <a:pt x="190449" y="289585"/>
                    </a:lnTo>
                    <a:lnTo>
                      <a:pt x="197434" y="283044"/>
                    </a:lnTo>
                    <a:lnTo>
                      <a:pt x="201472" y="274370"/>
                    </a:lnTo>
                    <a:lnTo>
                      <a:pt x="201866" y="264464"/>
                    </a:lnTo>
                    <a:lnTo>
                      <a:pt x="198386" y="255168"/>
                    </a:lnTo>
                    <a:lnTo>
                      <a:pt x="191846" y="248183"/>
                    </a:lnTo>
                    <a:lnTo>
                      <a:pt x="183159" y="244157"/>
                    </a:lnTo>
                    <a:lnTo>
                      <a:pt x="173278" y="243763"/>
                    </a:lnTo>
                    <a:lnTo>
                      <a:pt x="125577" y="257340"/>
                    </a:lnTo>
                    <a:lnTo>
                      <a:pt x="83718" y="281025"/>
                    </a:lnTo>
                    <a:lnTo>
                      <a:pt x="48983" y="313334"/>
                    </a:lnTo>
                    <a:lnTo>
                      <a:pt x="22606" y="352780"/>
                    </a:lnTo>
                    <a:lnTo>
                      <a:pt x="5867" y="397903"/>
                    </a:lnTo>
                    <a:lnTo>
                      <a:pt x="0" y="447217"/>
                    </a:lnTo>
                    <a:lnTo>
                      <a:pt x="685" y="464019"/>
                    </a:lnTo>
                    <a:lnTo>
                      <a:pt x="10985" y="513740"/>
                    </a:lnTo>
                    <a:lnTo>
                      <a:pt x="23355" y="542493"/>
                    </a:lnTo>
                    <a:lnTo>
                      <a:pt x="117817" y="761339"/>
                    </a:lnTo>
                    <a:lnTo>
                      <a:pt x="137350" y="805395"/>
                    </a:lnTo>
                    <a:lnTo>
                      <a:pt x="169240" y="839787"/>
                    </a:lnTo>
                    <a:lnTo>
                      <a:pt x="210502" y="862139"/>
                    </a:lnTo>
                    <a:lnTo>
                      <a:pt x="258165" y="870115"/>
                    </a:lnTo>
                    <a:lnTo>
                      <a:pt x="276491" y="868946"/>
                    </a:lnTo>
                    <a:lnTo>
                      <a:pt x="294462" y="865492"/>
                    </a:lnTo>
                    <a:lnTo>
                      <a:pt x="311835" y="859828"/>
                    </a:lnTo>
                    <a:lnTo>
                      <a:pt x="328371" y="852004"/>
                    </a:lnTo>
                    <a:lnTo>
                      <a:pt x="329539" y="851179"/>
                    </a:lnTo>
                    <a:lnTo>
                      <a:pt x="345084" y="844562"/>
                    </a:lnTo>
                    <a:lnTo>
                      <a:pt x="361848" y="842264"/>
                    </a:lnTo>
                    <a:lnTo>
                      <a:pt x="378637" y="844296"/>
                    </a:lnTo>
                    <a:lnTo>
                      <a:pt x="395744" y="851408"/>
                    </a:lnTo>
                    <a:lnTo>
                      <a:pt x="412483" y="859485"/>
                    </a:lnTo>
                    <a:lnTo>
                      <a:pt x="430110" y="865339"/>
                    </a:lnTo>
                    <a:lnTo>
                      <a:pt x="448360" y="868908"/>
                    </a:lnTo>
                    <a:lnTo>
                      <a:pt x="466991" y="870115"/>
                    </a:lnTo>
                    <a:lnTo>
                      <a:pt x="514654" y="862139"/>
                    </a:lnTo>
                    <a:lnTo>
                      <a:pt x="555929" y="839787"/>
                    </a:lnTo>
                    <a:lnTo>
                      <a:pt x="587819" y="805395"/>
                    </a:lnTo>
                    <a:lnTo>
                      <a:pt x="607352" y="761339"/>
                    </a:lnTo>
                    <a:lnTo>
                      <a:pt x="701789" y="542493"/>
                    </a:lnTo>
                    <a:lnTo>
                      <a:pt x="705383" y="535305"/>
                    </a:lnTo>
                    <a:lnTo>
                      <a:pt x="719086" y="497065"/>
                    </a:lnTo>
                    <a:lnTo>
                      <a:pt x="724496" y="464032"/>
                    </a:lnTo>
                    <a:lnTo>
                      <a:pt x="725170" y="447217"/>
                    </a:lnTo>
                    <a:close/>
                  </a:path>
                  <a:path w="1459230" h="870585">
                    <a:moveTo>
                      <a:pt x="1458683" y="393496"/>
                    </a:moveTo>
                    <a:lnTo>
                      <a:pt x="1402537" y="373329"/>
                    </a:lnTo>
                    <a:lnTo>
                      <a:pt x="1359801" y="376567"/>
                    </a:lnTo>
                    <a:lnTo>
                      <a:pt x="1318272" y="386956"/>
                    </a:lnTo>
                    <a:lnTo>
                      <a:pt x="1275194" y="406209"/>
                    </a:lnTo>
                    <a:lnTo>
                      <a:pt x="1282827" y="375615"/>
                    </a:lnTo>
                    <a:lnTo>
                      <a:pt x="1286675" y="344335"/>
                    </a:lnTo>
                    <a:lnTo>
                      <a:pt x="1286700" y="312585"/>
                    </a:lnTo>
                    <a:lnTo>
                      <a:pt x="1282865" y="280619"/>
                    </a:lnTo>
                    <a:lnTo>
                      <a:pt x="1282052" y="276174"/>
                    </a:lnTo>
                    <a:lnTo>
                      <a:pt x="1279245" y="272338"/>
                    </a:lnTo>
                    <a:lnTo>
                      <a:pt x="1271257" y="268097"/>
                    </a:lnTo>
                    <a:lnTo>
                      <a:pt x="1266520" y="267931"/>
                    </a:lnTo>
                    <a:lnTo>
                      <a:pt x="1262380" y="269760"/>
                    </a:lnTo>
                    <a:lnTo>
                      <a:pt x="1224305" y="290550"/>
                    </a:lnTo>
                    <a:lnTo>
                      <a:pt x="1190726" y="317080"/>
                    </a:lnTo>
                    <a:lnTo>
                      <a:pt x="1162075" y="348919"/>
                    </a:lnTo>
                    <a:lnTo>
                      <a:pt x="1138783" y="385673"/>
                    </a:lnTo>
                    <a:lnTo>
                      <a:pt x="1121346" y="426948"/>
                    </a:lnTo>
                    <a:lnTo>
                      <a:pt x="1125347" y="435394"/>
                    </a:lnTo>
                    <a:lnTo>
                      <a:pt x="1140688" y="440855"/>
                    </a:lnTo>
                    <a:lnTo>
                      <a:pt x="1149121" y="436854"/>
                    </a:lnTo>
                    <a:lnTo>
                      <a:pt x="1154709" y="421601"/>
                    </a:lnTo>
                    <a:lnTo>
                      <a:pt x="1157846" y="414083"/>
                    </a:lnTo>
                    <a:lnTo>
                      <a:pt x="1182624" y="370751"/>
                    </a:lnTo>
                    <a:lnTo>
                      <a:pt x="1228699" y="323583"/>
                    </a:lnTo>
                    <a:lnTo>
                      <a:pt x="1256563" y="305511"/>
                    </a:lnTo>
                    <a:lnTo>
                      <a:pt x="1257414" y="339204"/>
                    </a:lnTo>
                    <a:lnTo>
                      <a:pt x="1253426" y="372338"/>
                    </a:lnTo>
                    <a:lnTo>
                      <a:pt x="1244650" y="404583"/>
                    </a:lnTo>
                    <a:lnTo>
                      <a:pt x="1230325" y="437146"/>
                    </a:lnTo>
                    <a:lnTo>
                      <a:pt x="1224470" y="447598"/>
                    </a:lnTo>
                    <a:lnTo>
                      <a:pt x="1225994" y="455485"/>
                    </a:lnTo>
                    <a:lnTo>
                      <a:pt x="1237170" y="464515"/>
                    </a:lnTo>
                    <a:lnTo>
                      <a:pt x="1245184" y="464337"/>
                    </a:lnTo>
                    <a:lnTo>
                      <a:pt x="1260462" y="451383"/>
                    </a:lnTo>
                    <a:lnTo>
                      <a:pt x="1270774" y="443750"/>
                    </a:lnTo>
                    <a:lnTo>
                      <a:pt x="1323200" y="416483"/>
                    </a:lnTo>
                    <a:lnTo>
                      <a:pt x="1387944" y="403161"/>
                    </a:lnTo>
                    <a:lnTo>
                      <a:pt x="1421345" y="403771"/>
                    </a:lnTo>
                    <a:lnTo>
                      <a:pt x="1382090" y="457212"/>
                    </a:lnTo>
                    <a:lnTo>
                      <a:pt x="1328750" y="497065"/>
                    </a:lnTo>
                    <a:lnTo>
                      <a:pt x="1292606" y="512724"/>
                    </a:lnTo>
                    <a:lnTo>
                      <a:pt x="1272933" y="518452"/>
                    </a:lnTo>
                    <a:lnTo>
                      <a:pt x="1268349" y="525221"/>
                    </a:lnTo>
                    <a:lnTo>
                      <a:pt x="1270000" y="539686"/>
                    </a:lnTo>
                    <a:lnTo>
                      <a:pt x="1275994" y="545236"/>
                    </a:lnTo>
                    <a:lnTo>
                      <a:pt x="1292352" y="546011"/>
                    </a:lnTo>
                    <a:lnTo>
                      <a:pt x="1325803" y="550976"/>
                    </a:lnTo>
                    <a:lnTo>
                      <a:pt x="1357795" y="560616"/>
                    </a:lnTo>
                    <a:lnTo>
                      <a:pt x="1388008" y="574802"/>
                    </a:lnTo>
                    <a:lnTo>
                      <a:pt x="1416138" y="593382"/>
                    </a:lnTo>
                    <a:lnTo>
                      <a:pt x="1386039" y="607428"/>
                    </a:lnTo>
                    <a:lnTo>
                      <a:pt x="1354416" y="616839"/>
                    </a:lnTo>
                    <a:lnTo>
                      <a:pt x="1321625" y="621525"/>
                    </a:lnTo>
                    <a:lnTo>
                      <a:pt x="1287970" y="621385"/>
                    </a:lnTo>
                    <a:lnTo>
                      <a:pt x="1247038" y="614553"/>
                    </a:lnTo>
                    <a:lnTo>
                      <a:pt x="1206080" y="599630"/>
                    </a:lnTo>
                    <a:lnTo>
                      <a:pt x="1204823" y="581367"/>
                    </a:lnTo>
                    <a:lnTo>
                      <a:pt x="1201470" y="563664"/>
                    </a:lnTo>
                    <a:lnTo>
                      <a:pt x="1160373" y="495096"/>
                    </a:lnTo>
                    <a:lnTo>
                      <a:pt x="1123378" y="470509"/>
                    </a:lnTo>
                    <a:lnTo>
                      <a:pt x="1081062" y="458368"/>
                    </a:lnTo>
                    <a:lnTo>
                      <a:pt x="1036662" y="459625"/>
                    </a:lnTo>
                    <a:lnTo>
                      <a:pt x="993419" y="475208"/>
                    </a:lnTo>
                    <a:lnTo>
                      <a:pt x="621906" y="805624"/>
                    </a:lnTo>
                    <a:lnTo>
                      <a:pt x="610628" y="826300"/>
                    </a:lnTo>
                    <a:lnTo>
                      <a:pt x="610628" y="838136"/>
                    </a:lnTo>
                    <a:lnTo>
                      <a:pt x="614641" y="849630"/>
                    </a:lnTo>
                    <a:lnTo>
                      <a:pt x="622579" y="859421"/>
                    </a:lnTo>
                    <a:lnTo>
                      <a:pt x="633044" y="865720"/>
                    </a:lnTo>
                    <a:lnTo>
                      <a:pt x="645007" y="868133"/>
                    </a:lnTo>
                    <a:lnTo>
                      <a:pt x="657440" y="866279"/>
                    </a:lnTo>
                    <a:lnTo>
                      <a:pt x="1112431" y="735888"/>
                    </a:lnTo>
                    <a:lnTo>
                      <a:pt x="1146416" y="718007"/>
                    </a:lnTo>
                    <a:lnTo>
                      <a:pt x="1180172" y="684288"/>
                    </a:lnTo>
                    <a:lnTo>
                      <a:pt x="1156144" y="667194"/>
                    </a:lnTo>
                    <a:lnTo>
                      <a:pt x="1148194" y="677138"/>
                    </a:lnTo>
                    <a:lnTo>
                      <a:pt x="1113409" y="703592"/>
                    </a:lnTo>
                    <a:lnTo>
                      <a:pt x="648157" y="838288"/>
                    </a:lnTo>
                    <a:lnTo>
                      <a:pt x="645210" y="839330"/>
                    </a:lnTo>
                    <a:lnTo>
                      <a:pt x="641959" y="838085"/>
                    </a:lnTo>
                    <a:lnTo>
                      <a:pt x="638924" y="832612"/>
                    </a:lnTo>
                    <a:lnTo>
                      <a:pt x="639572" y="829208"/>
                    </a:lnTo>
                    <a:lnTo>
                      <a:pt x="643318" y="826020"/>
                    </a:lnTo>
                    <a:lnTo>
                      <a:pt x="643902" y="825322"/>
                    </a:lnTo>
                    <a:lnTo>
                      <a:pt x="993254" y="510489"/>
                    </a:lnTo>
                    <a:lnTo>
                      <a:pt x="1050925" y="487324"/>
                    </a:lnTo>
                    <a:lnTo>
                      <a:pt x="1094562" y="491147"/>
                    </a:lnTo>
                    <a:lnTo>
                      <a:pt x="1133602" y="511035"/>
                    </a:lnTo>
                    <a:lnTo>
                      <a:pt x="1162989" y="545528"/>
                    </a:lnTo>
                    <a:lnTo>
                      <a:pt x="1176248" y="591540"/>
                    </a:lnTo>
                    <a:lnTo>
                      <a:pt x="1176413" y="608418"/>
                    </a:lnTo>
                    <a:lnTo>
                      <a:pt x="1176070" y="614705"/>
                    </a:lnTo>
                    <a:lnTo>
                      <a:pt x="1179741" y="620522"/>
                    </a:lnTo>
                    <a:lnTo>
                      <a:pt x="1191221" y="625195"/>
                    </a:lnTo>
                    <a:lnTo>
                      <a:pt x="1199388" y="628992"/>
                    </a:lnTo>
                    <a:lnTo>
                      <a:pt x="1207706" y="632523"/>
                    </a:lnTo>
                    <a:lnTo>
                      <a:pt x="1254785" y="646557"/>
                    </a:lnTo>
                    <a:lnTo>
                      <a:pt x="1285735" y="650786"/>
                    </a:lnTo>
                    <a:lnTo>
                      <a:pt x="1329245" y="650506"/>
                    </a:lnTo>
                    <a:lnTo>
                      <a:pt x="1371434" y="643077"/>
                    </a:lnTo>
                    <a:lnTo>
                      <a:pt x="1411719" y="628650"/>
                    </a:lnTo>
                    <a:lnTo>
                      <a:pt x="1449527" y="607390"/>
                    </a:lnTo>
                    <a:lnTo>
                      <a:pt x="1456283" y="591731"/>
                    </a:lnTo>
                    <a:lnTo>
                      <a:pt x="1454518" y="587311"/>
                    </a:lnTo>
                    <a:lnTo>
                      <a:pt x="1399146" y="547255"/>
                    </a:lnTo>
                    <a:lnTo>
                      <a:pt x="1340535" y="524192"/>
                    </a:lnTo>
                    <a:lnTo>
                      <a:pt x="1342783" y="522998"/>
                    </a:lnTo>
                    <a:lnTo>
                      <a:pt x="1379093" y="499249"/>
                    </a:lnTo>
                    <a:lnTo>
                      <a:pt x="1410487" y="470154"/>
                    </a:lnTo>
                    <a:lnTo>
                      <a:pt x="1436560" y="436130"/>
                    </a:lnTo>
                    <a:lnTo>
                      <a:pt x="1456918" y="397637"/>
                    </a:lnTo>
                    <a:lnTo>
                      <a:pt x="1458683" y="393496"/>
                    </a:lnTo>
                    <a:close/>
                  </a:path>
                </a:pathLst>
              </a:custGeom>
              <a:solidFill>
                <a:srgbClr val="FFFFFF"/>
              </a:solidFill>
            </p:spPr>
            <p:txBody>
              <a:bodyPr wrap="square" lIns="0" tIns="0" rIns="0" bIns="0" rtlCol="0"/>
              <a:lstStyle/>
              <a:p>
                <a:endParaRPr sz="1350"/>
              </a:p>
            </p:txBody>
          </p:sp>
        </p:gr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b="51661"/>
            <a:stretch/>
          </p:blipFill>
          <p:spPr>
            <a:xfrm>
              <a:off x="106847" y="2678773"/>
              <a:ext cx="4409022" cy="2146134"/>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50665"/>
            <a:stretch/>
          </p:blipFill>
          <p:spPr>
            <a:xfrm>
              <a:off x="-1262241" y="3275400"/>
              <a:ext cx="4504482" cy="2237801"/>
            </a:xfrm>
            <a:prstGeom prst="rect">
              <a:avLst/>
            </a:prstGeom>
          </p:spPr>
        </p:pic>
      </p:gr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8028" y="5565842"/>
            <a:ext cx="3763705" cy="1151922"/>
          </a:xfrm>
          <a:prstGeom prst="rect">
            <a:avLst/>
          </a:prstGeom>
        </p:spPr>
      </p:pic>
    </p:spTree>
    <p:extLst>
      <p:ext uri="{BB962C8B-B14F-4D97-AF65-F5344CB8AC3E}">
        <p14:creationId xmlns:p14="http://schemas.microsoft.com/office/powerpoint/2010/main" val="25362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5" name="TextBox 24"/>
          <p:cNvSpPr txBox="1"/>
          <p:nvPr userDrawn="1"/>
        </p:nvSpPr>
        <p:spPr>
          <a:xfrm>
            <a:off x="8006317" y="7504264"/>
            <a:ext cx="6772939" cy="219291"/>
          </a:xfrm>
          <a:prstGeom prst="rect">
            <a:avLst/>
          </a:prstGeom>
          <a:noFill/>
        </p:spPr>
        <p:txBody>
          <a:bodyPr wrap="square" rtlCol="0">
            <a:spAutoFit/>
          </a:bodyPr>
          <a:lstStyle/>
          <a:p>
            <a:r>
              <a:rPr lang="en-US" sz="825" dirty="0">
                <a:solidFill>
                  <a:schemeClr val="bg1"/>
                </a:solidFill>
                <a:latin typeface="Ubuntu" panose="020B0504030602030204" pitchFamily="34" charset="0"/>
              </a:rPr>
              <a:t>Special Olympics Pennsylvania – Athlete Performance Training</a:t>
            </a:r>
          </a:p>
        </p:txBody>
      </p:sp>
      <p:sp>
        <p:nvSpPr>
          <p:cNvPr id="26" name="object 2"/>
          <p:cNvSpPr/>
          <p:nvPr userDrawn="1"/>
        </p:nvSpPr>
        <p:spPr>
          <a:xfrm>
            <a:off x="1" y="0"/>
            <a:ext cx="12191999" cy="7772400"/>
          </a:xfrm>
          <a:custGeom>
            <a:avLst/>
            <a:gdLst/>
            <a:ahLst/>
            <a:cxnLst/>
            <a:rect l="l" t="t" r="r" b="b"/>
            <a:pathLst>
              <a:path w="10058400" h="7772400">
                <a:moveTo>
                  <a:pt x="10058400" y="0"/>
                </a:moveTo>
                <a:lnTo>
                  <a:pt x="0" y="0"/>
                </a:lnTo>
                <a:lnTo>
                  <a:pt x="0" y="7772400"/>
                </a:lnTo>
                <a:lnTo>
                  <a:pt x="10058400" y="7772400"/>
                </a:lnTo>
                <a:lnTo>
                  <a:pt x="10058400" y="0"/>
                </a:lnTo>
                <a:close/>
              </a:path>
            </a:pathLst>
          </a:custGeom>
          <a:solidFill>
            <a:srgbClr val="DDE2CE"/>
          </a:solidFill>
        </p:spPr>
        <p:txBody>
          <a:bodyPr wrap="square" lIns="0" tIns="0" rIns="0" bIns="0" rtlCol="0"/>
          <a:lstStyle/>
          <a:p>
            <a:endParaRPr sz="1350"/>
          </a:p>
        </p:txBody>
      </p:sp>
      <p:grpSp>
        <p:nvGrpSpPr>
          <p:cNvPr id="27" name="Group 26"/>
          <p:cNvGrpSpPr/>
          <p:nvPr userDrawn="1"/>
        </p:nvGrpSpPr>
        <p:grpSpPr>
          <a:xfrm>
            <a:off x="-1" y="4877903"/>
            <a:ext cx="12192001" cy="3177792"/>
            <a:chOff x="-1" y="4877903"/>
            <a:chExt cx="12192001" cy="3177792"/>
          </a:xfrm>
        </p:grpSpPr>
        <p:sp>
          <p:nvSpPr>
            <p:cNvPr id="28" name="object 3"/>
            <p:cNvSpPr/>
            <p:nvPr/>
          </p:nvSpPr>
          <p:spPr>
            <a:xfrm>
              <a:off x="-1" y="4877903"/>
              <a:ext cx="12192000" cy="3177792"/>
            </a:xfrm>
            <a:custGeom>
              <a:avLst/>
              <a:gdLst/>
              <a:ahLst/>
              <a:cxnLst/>
              <a:rect l="l" t="t" r="r" b="b"/>
              <a:pathLst>
                <a:path w="10058400" h="2712084">
                  <a:moveTo>
                    <a:pt x="0" y="793086"/>
                  </a:moveTo>
                  <a:lnTo>
                    <a:pt x="0" y="2711626"/>
                  </a:lnTo>
                  <a:lnTo>
                    <a:pt x="10058400" y="2711626"/>
                  </a:lnTo>
                  <a:lnTo>
                    <a:pt x="10058400" y="1044996"/>
                  </a:lnTo>
                  <a:lnTo>
                    <a:pt x="3339882" y="1044996"/>
                  </a:lnTo>
                  <a:lnTo>
                    <a:pt x="2928603" y="1041225"/>
                  </a:lnTo>
                  <a:lnTo>
                    <a:pt x="2519189" y="1029961"/>
                  </a:lnTo>
                  <a:lnTo>
                    <a:pt x="2111706" y="1011272"/>
                  </a:lnTo>
                  <a:lnTo>
                    <a:pt x="1706221" y="985229"/>
                  </a:lnTo>
                  <a:lnTo>
                    <a:pt x="1302801" y="951901"/>
                  </a:lnTo>
                  <a:lnTo>
                    <a:pt x="901511" y="911358"/>
                  </a:lnTo>
                  <a:lnTo>
                    <a:pt x="502420" y="863670"/>
                  </a:lnTo>
                  <a:lnTo>
                    <a:pt x="105593" y="808907"/>
                  </a:lnTo>
                  <a:lnTo>
                    <a:pt x="0" y="793086"/>
                  </a:lnTo>
                  <a:close/>
                </a:path>
                <a:path w="10058400" h="2712084">
                  <a:moveTo>
                    <a:pt x="10058400" y="0"/>
                  </a:moveTo>
                  <a:lnTo>
                    <a:pt x="9730925" y="102168"/>
                  </a:lnTo>
                  <a:lnTo>
                    <a:pt x="9350695" y="213741"/>
                  </a:lnTo>
                  <a:lnTo>
                    <a:pt x="8967577" y="318617"/>
                  </a:lnTo>
                  <a:lnTo>
                    <a:pt x="8581640" y="416728"/>
                  </a:lnTo>
                  <a:lnTo>
                    <a:pt x="8192956" y="508004"/>
                  </a:lnTo>
                  <a:lnTo>
                    <a:pt x="7801594" y="592377"/>
                  </a:lnTo>
                  <a:lnTo>
                    <a:pt x="7407624" y="669776"/>
                  </a:lnTo>
                  <a:lnTo>
                    <a:pt x="7011115" y="740132"/>
                  </a:lnTo>
                  <a:lnTo>
                    <a:pt x="6612139" y="803377"/>
                  </a:lnTo>
                  <a:lnTo>
                    <a:pt x="6210765" y="859441"/>
                  </a:lnTo>
                  <a:lnTo>
                    <a:pt x="5807063" y="908254"/>
                  </a:lnTo>
                  <a:lnTo>
                    <a:pt x="5401103" y="949747"/>
                  </a:lnTo>
                  <a:lnTo>
                    <a:pt x="4992955" y="983852"/>
                  </a:lnTo>
                  <a:lnTo>
                    <a:pt x="4582689" y="1010499"/>
                  </a:lnTo>
                  <a:lnTo>
                    <a:pt x="4170375" y="1029618"/>
                  </a:lnTo>
                  <a:lnTo>
                    <a:pt x="3756083" y="1041140"/>
                  </a:lnTo>
                  <a:lnTo>
                    <a:pt x="3339882" y="1044996"/>
                  </a:lnTo>
                  <a:lnTo>
                    <a:pt x="10058400" y="1044996"/>
                  </a:lnTo>
                  <a:lnTo>
                    <a:pt x="10058400" y="0"/>
                  </a:lnTo>
                  <a:close/>
                </a:path>
              </a:pathLst>
            </a:custGeom>
            <a:solidFill>
              <a:srgbClr val="4DBA6D"/>
            </a:solidFill>
          </p:spPr>
          <p:txBody>
            <a:bodyPr wrap="square" lIns="0" tIns="0" rIns="0" bIns="0" rtlCol="0"/>
            <a:lstStyle/>
            <a:p>
              <a:endParaRPr sz="1350"/>
            </a:p>
          </p:txBody>
        </p:sp>
        <p:sp>
          <p:nvSpPr>
            <p:cNvPr id="29" name="Rectangle 28"/>
            <p:cNvSpPr/>
            <p:nvPr/>
          </p:nvSpPr>
          <p:spPr>
            <a:xfrm>
              <a:off x="4765964" y="6075837"/>
              <a:ext cx="7426036" cy="641927"/>
            </a:xfrm>
            <a:prstGeom prst="rect">
              <a:avLst/>
            </a:prstGeom>
            <a:solidFill>
              <a:srgbClr val="4DBA6C"/>
            </a:solidFill>
            <a:ln>
              <a:solidFill>
                <a:srgbClr val="4DB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 name="Group 29"/>
          <p:cNvGrpSpPr/>
          <p:nvPr userDrawn="1"/>
        </p:nvGrpSpPr>
        <p:grpSpPr>
          <a:xfrm>
            <a:off x="-1012146" y="427792"/>
            <a:ext cx="5778111" cy="5220257"/>
            <a:chOff x="-1262241" y="292944"/>
            <a:chExt cx="5778110" cy="5220257"/>
          </a:xfrm>
        </p:grpSpPr>
        <p:grpSp>
          <p:nvGrpSpPr>
            <p:cNvPr id="31" name="object 7"/>
            <p:cNvGrpSpPr/>
            <p:nvPr/>
          </p:nvGrpSpPr>
          <p:grpSpPr>
            <a:xfrm>
              <a:off x="217423" y="292944"/>
              <a:ext cx="1718675" cy="1718675"/>
              <a:chOff x="302259" y="320040"/>
              <a:chExt cx="2197100" cy="2197100"/>
            </a:xfrm>
          </p:grpSpPr>
          <p:sp>
            <p:nvSpPr>
              <p:cNvPr id="40" name="object 8"/>
              <p:cNvSpPr/>
              <p:nvPr/>
            </p:nvSpPr>
            <p:spPr>
              <a:xfrm>
                <a:off x="302259" y="320040"/>
                <a:ext cx="2197100" cy="2197100"/>
              </a:xfrm>
              <a:custGeom>
                <a:avLst/>
                <a:gdLst/>
                <a:ahLst/>
                <a:cxnLst/>
                <a:rect l="l" t="t" r="r" b="b"/>
                <a:pathLst>
                  <a:path w="2197100" h="2197100">
                    <a:moveTo>
                      <a:pt x="1098550" y="0"/>
                    </a:moveTo>
                    <a:lnTo>
                      <a:pt x="1050896" y="1014"/>
                    </a:lnTo>
                    <a:lnTo>
                      <a:pt x="1003762" y="4032"/>
                    </a:lnTo>
                    <a:lnTo>
                      <a:pt x="957187" y="9010"/>
                    </a:lnTo>
                    <a:lnTo>
                      <a:pt x="911213" y="15909"/>
                    </a:lnTo>
                    <a:lnTo>
                      <a:pt x="865882" y="24686"/>
                    </a:lnTo>
                    <a:lnTo>
                      <a:pt x="821233" y="35301"/>
                    </a:lnTo>
                    <a:lnTo>
                      <a:pt x="777310" y="47712"/>
                    </a:lnTo>
                    <a:lnTo>
                      <a:pt x="734152" y="61878"/>
                    </a:lnTo>
                    <a:lnTo>
                      <a:pt x="691802" y="77758"/>
                    </a:lnTo>
                    <a:lnTo>
                      <a:pt x="650300" y="95311"/>
                    </a:lnTo>
                    <a:lnTo>
                      <a:pt x="609687" y="114495"/>
                    </a:lnTo>
                    <a:lnTo>
                      <a:pt x="570005" y="135270"/>
                    </a:lnTo>
                    <a:lnTo>
                      <a:pt x="531295" y="157593"/>
                    </a:lnTo>
                    <a:lnTo>
                      <a:pt x="493599" y="181425"/>
                    </a:lnTo>
                    <a:lnTo>
                      <a:pt x="456956" y="206723"/>
                    </a:lnTo>
                    <a:lnTo>
                      <a:pt x="421410" y="233446"/>
                    </a:lnTo>
                    <a:lnTo>
                      <a:pt x="387000" y="261553"/>
                    </a:lnTo>
                    <a:lnTo>
                      <a:pt x="353768" y="291004"/>
                    </a:lnTo>
                    <a:lnTo>
                      <a:pt x="321756" y="321756"/>
                    </a:lnTo>
                    <a:lnTo>
                      <a:pt x="291004" y="353768"/>
                    </a:lnTo>
                    <a:lnTo>
                      <a:pt x="261553" y="387000"/>
                    </a:lnTo>
                    <a:lnTo>
                      <a:pt x="233446" y="421410"/>
                    </a:lnTo>
                    <a:lnTo>
                      <a:pt x="206723" y="456956"/>
                    </a:lnTo>
                    <a:lnTo>
                      <a:pt x="181425" y="493599"/>
                    </a:lnTo>
                    <a:lnTo>
                      <a:pt x="157593" y="531295"/>
                    </a:lnTo>
                    <a:lnTo>
                      <a:pt x="135270" y="570005"/>
                    </a:lnTo>
                    <a:lnTo>
                      <a:pt x="114495" y="609687"/>
                    </a:lnTo>
                    <a:lnTo>
                      <a:pt x="95311" y="650300"/>
                    </a:lnTo>
                    <a:lnTo>
                      <a:pt x="77758" y="691802"/>
                    </a:lnTo>
                    <a:lnTo>
                      <a:pt x="61878" y="734152"/>
                    </a:lnTo>
                    <a:lnTo>
                      <a:pt x="47712" y="777310"/>
                    </a:lnTo>
                    <a:lnTo>
                      <a:pt x="35301" y="821233"/>
                    </a:lnTo>
                    <a:lnTo>
                      <a:pt x="24686" y="865882"/>
                    </a:lnTo>
                    <a:lnTo>
                      <a:pt x="15909" y="911213"/>
                    </a:lnTo>
                    <a:lnTo>
                      <a:pt x="9010" y="957187"/>
                    </a:lnTo>
                    <a:lnTo>
                      <a:pt x="4032" y="1003762"/>
                    </a:lnTo>
                    <a:lnTo>
                      <a:pt x="1014" y="1050896"/>
                    </a:lnTo>
                    <a:lnTo>
                      <a:pt x="0" y="1098549"/>
                    </a:lnTo>
                    <a:lnTo>
                      <a:pt x="1014" y="1146203"/>
                    </a:lnTo>
                    <a:lnTo>
                      <a:pt x="4032" y="1193337"/>
                    </a:lnTo>
                    <a:lnTo>
                      <a:pt x="9010" y="1239912"/>
                    </a:lnTo>
                    <a:lnTo>
                      <a:pt x="15909" y="1285886"/>
                    </a:lnTo>
                    <a:lnTo>
                      <a:pt x="24686" y="1331217"/>
                    </a:lnTo>
                    <a:lnTo>
                      <a:pt x="35301" y="1375866"/>
                    </a:lnTo>
                    <a:lnTo>
                      <a:pt x="47712" y="1419789"/>
                    </a:lnTo>
                    <a:lnTo>
                      <a:pt x="61878" y="1462947"/>
                    </a:lnTo>
                    <a:lnTo>
                      <a:pt x="77758" y="1505297"/>
                    </a:lnTo>
                    <a:lnTo>
                      <a:pt x="95311" y="1546799"/>
                    </a:lnTo>
                    <a:lnTo>
                      <a:pt x="114495" y="1587412"/>
                    </a:lnTo>
                    <a:lnTo>
                      <a:pt x="135270" y="1627094"/>
                    </a:lnTo>
                    <a:lnTo>
                      <a:pt x="157593" y="1665804"/>
                    </a:lnTo>
                    <a:lnTo>
                      <a:pt x="181425" y="1703500"/>
                    </a:lnTo>
                    <a:lnTo>
                      <a:pt x="206723" y="1740143"/>
                    </a:lnTo>
                    <a:lnTo>
                      <a:pt x="233446" y="1775689"/>
                    </a:lnTo>
                    <a:lnTo>
                      <a:pt x="261553" y="1810099"/>
                    </a:lnTo>
                    <a:lnTo>
                      <a:pt x="291004" y="1843331"/>
                    </a:lnTo>
                    <a:lnTo>
                      <a:pt x="321756" y="1875343"/>
                    </a:lnTo>
                    <a:lnTo>
                      <a:pt x="353768" y="1906095"/>
                    </a:lnTo>
                    <a:lnTo>
                      <a:pt x="387000" y="1935546"/>
                    </a:lnTo>
                    <a:lnTo>
                      <a:pt x="421410" y="1963653"/>
                    </a:lnTo>
                    <a:lnTo>
                      <a:pt x="456956" y="1990376"/>
                    </a:lnTo>
                    <a:lnTo>
                      <a:pt x="493599" y="2015674"/>
                    </a:lnTo>
                    <a:lnTo>
                      <a:pt x="531295" y="2039506"/>
                    </a:lnTo>
                    <a:lnTo>
                      <a:pt x="570005" y="2061829"/>
                    </a:lnTo>
                    <a:lnTo>
                      <a:pt x="609687" y="2082604"/>
                    </a:lnTo>
                    <a:lnTo>
                      <a:pt x="650300" y="2101788"/>
                    </a:lnTo>
                    <a:lnTo>
                      <a:pt x="691802" y="2119341"/>
                    </a:lnTo>
                    <a:lnTo>
                      <a:pt x="734152" y="2135221"/>
                    </a:lnTo>
                    <a:lnTo>
                      <a:pt x="777310" y="2149387"/>
                    </a:lnTo>
                    <a:lnTo>
                      <a:pt x="821233" y="2161798"/>
                    </a:lnTo>
                    <a:lnTo>
                      <a:pt x="865882" y="2172413"/>
                    </a:lnTo>
                    <a:lnTo>
                      <a:pt x="911213" y="2181190"/>
                    </a:lnTo>
                    <a:lnTo>
                      <a:pt x="957187" y="2188089"/>
                    </a:lnTo>
                    <a:lnTo>
                      <a:pt x="1003762" y="2193067"/>
                    </a:lnTo>
                    <a:lnTo>
                      <a:pt x="1050896" y="2196085"/>
                    </a:lnTo>
                    <a:lnTo>
                      <a:pt x="1098550" y="2197099"/>
                    </a:lnTo>
                    <a:lnTo>
                      <a:pt x="1146203" y="2196085"/>
                    </a:lnTo>
                    <a:lnTo>
                      <a:pt x="1193337" y="2193067"/>
                    </a:lnTo>
                    <a:lnTo>
                      <a:pt x="1239912" y="2188089"/>
                    </a:lnTo>
                    <a:lnTo>
                      <a:pt x="1285886" y="2181190"/>
                    </a:lnTo>
                    <a:lnTo>
                      <a:pt x="1331217" y="2172413"/>
                    </a:lnTo>
                    <a:lnTo>
                      <a:pt x="1375866" y="2161798"/>
                    </a:lnTo>
                    <a:lnTo>
                      <a:pt x="1419789" y="2149387"/>
                    </a:lnTo>
                    <a:lnTo>
                      <a:pt x="1462947" y="2135221"/>
                    </a:lnTo>
                    <a:lnTo>
                      <a:pt x="1505297" y="2119341"/>
                    </a:lnTo>
                    <a:lnTo>
                      <a:pt x="1546799" y="2101788"/>
                    </a:lnTo>
                    <a:lnTo>
                      <a:pt x="1587412" y="2082604"/>
                    </a:lnTo>
                    <a:lnTo>
                      <a:pt x="1627094" y="2061829"/>
                    </a:lnTo>
                    <a:lnTo>
                      <a:pt x="1665804" y="2039506"/>
                    </a:lnTo>
                    <a:lnTo>
                      <a:pt x="1703500" y="2015674"/>
                    </a:lnTo>
                    <a:lnTo>
                      <a:pt x="1740143" y="1990376"/>
                    </a:lnTo>
                    <a:lnTo>
                      <a:pt x="1775689" y="1963653"/>
                    </a:lnTo>
                    <a:lnTo>
                      <a:pt x="1810099" y="1935546"/>
                    </a:lnTo>
                    <a:lnTo>
                      <a:pt x="1843331" y="1906095"/>
                    </a:lnTo>
                    <a:lnTo>
                      <a:pt x="1875343" y="1875343"/>
                    </a:lnTo>
                    <a:lnTo>
                      <a:pt x="1906095" y="1843331"/>
                    </a:lnTo>
                    <a:lnTo>
                      <a:pt x="1935546" y="1810099"/>
                    </a:lnTo>
                    <a:lnTo>
                      <a:pt x="1963653" y="1775689"/>
                    </a:lnTo>
                    <a:lnTo>
                      <a:pt x="1990376" y="1740143"/>
                    </a:lnTo>
                    <a:lnTo>
                      <a:pt x="2015674" y="1703500"/>
                    </a:lnTo>
                    <a:lnTo>
                      <a:pt x="2039506" y="1665804"/>
                    </a:lnTo>
                    <a:lnTo>
                      <a:pt x="2061829" y="1627094"/>
                    </a:lnTo>
                    <a:lnTo>
                      <a:pt x="2082604" y="1587412"/>
                    </a:lnTo>
                    <a:lnTo>
                      <a:pt x="2101788" y="1546799"/>
                    </a:lnTo>
                    <a:lnTo>
                      <a:pt x="2119341" y="1505297"/>
                    </a:lnTo>
                    <a:lnTo>
                      <a:pt x="2135221" y="1462947"/>
                    </a:lnTo>
                    <a:lnTo>
                      <a:pt x="2149387" y="1419789"/>
                    </a:lnTo>
                    <a:lnTo>
                      <a:pt x="2161798" y="1375866"/>
                    </a:lnTo>
                    <a:lnTo>
                      <a:pt x="2172413" y="1331217"/>
                    </a:lnTo>
                    <a:lnTo>
                      <a:pt x="2181190" y="1285886"/>
                    </a:lnTo>
                    <a:lnTo>
                      <a:pt x="2188089" y="1239912"/>
                    </a:lnTo>
                    <a:lnTo>
                      <a:pt x="2193067" y="1193337"/>
                    </a:lnTo>
                    <a:lnTo>
                      <a:pt x="2196085" y="1146203"/>
                    </a:lnTo>
                    <a:lnTo>
                      <a:pt x="2197100" y="1098549"/>
                    </a:lnTo>
                    <a:lnTo>
                      <a:pt x="2196085" y="1050896"/>
                    </a:lnTo>
                    <a:lnTo>
                      <a:pt x="2193067" y="1003762"/>
                    </a:lnTo>
                    <a:lnTo>
                      <a:pt x="2188089" y="957187"/>
                    </a:lnTo>
                    <a:lnTo>
                      <a:pt x="2181190" y="911213"/>
                    </a:lnTo>
                    <a:lnTo>
                      <a:pt x="2172413" y="865882"/>
                    </a:lnTo>
                    <a:lnTo>
                      <a:pt x="2161798" y="821233"/>
                    </a:lnTo>
                    <a:lnTo>
                      <a:pt x="2149387" y="777310"/>
                    </a:lnTo>
                    <a:lnTo>
                      <a:pt x="2135221" y="734152"/>
                    </a:lnTo>
                    <a:lnTo>
                      <a:pt x="2119341" y="691802"/>
                    </a:lnTo>
                    <a:lnTo>
                      <a:pt x="2101788" y="650300"/>
                    </a:lnTo>
                    <a:lnTo>
                      <a:pt x="2082604" y="609687"/>
                    </a:lnTo>
                    <a:lnTo>
                      <a:pt x="2061829" y="570005"/>
                    </a:lnTo>
                    <a:lnTo>
                      <a:pt x="2039506" y="531295"/>
                    </a:lnTo>
                    <a:lnTo>
                      <a:pt x="2015674" y="493599"/>
                    </a:lnTo>
                    <a:lnTo>
                      <a:pt x="1990376" y="456956"/>
                    </a:lnTo>
                    <a:lnTo>
                      <a:pt x="1963653" y="421410"/>
                    </a:lnTo>
                    <a:lnTo>
                      <a:pt x="1935546" y="387000"/>
                    </a:lnTo>
                    <a:lnTo>
                      <a:pt x="1906095" y="353768"/>
                    </a:lnTo>
                    <a:lnTo>
                      <a:pt x="1875343" y="321756"/>
                    </a:lnTo>
                    <a:lnTo>
                      <a:pt x="1843331" y="291004"/>
                    </a:lnTo>
                    <a:lnTo>
                      <a:pt x="1810099" y="261553"/>
                    </a:lnTo>
                    <a:lnTo>
                      <a:pt x="1775689" y="233446"/>
                    </a:lnTo>
                    <a:lnTo>
                      <a:pt x="1740143" y="206723"/>
                    </a:lnTo>
                    <a:lnTo>
                      <a:pt x="1703500" y="181425"/>
                    </a:lnTo>
                    <a:lnTo>
                      <a:pt x="1665804" y="157593"/>
                    </a:lnTo>
                    <a:lnTo>
                      <a:pt x="1627094" y="135270"/>
                    </a:lnTo>
                    <a:lnTo>
                      <a:pt x="1587412" y="114495"/>
                    </a:lnTo>
                    <a:lnTo>
                      <a:pt x="1546799" y="95311"/>
                    </a:lnTo>
                    <a:lnTo>
                      <a:pt x="1505297" y="77758"/>
                    </a:lnTo>
                    <a:lnTo>
                      <a:pt x="1462947" y="61878"/>
                    </a:lnTo>
                    <a:lnTo>
                      <a:pt x="1419789" y="47712"/>
                    </a:lnTo>
                    <a:lnTo>
                      <a:pt x="1375866" y="35301"/>
                    </a:lnTo>
                    <a:lnTo>
                      <a:pt x="1331217" y="24686"/>
                    </a:lnTo>
                    <a:lnTo>
                      <a:pt x="1285886" y="15909"/>
                    </a:lnTo>
                    <a:lnTo>
                      <a:pt x="1239912" y="9010"/>
                    </a:lnTo>
                    <a:lnTo>
                      <a:pt x="1193337" y="4032"/>
                    </a:lnTo>
                    <a:lnTo>
                      <a:pt x="1146203" y="1014"/>
                    </a:lnTo>
                    <a:lnTo>
                      <a:pt x="1098550" y="0"/>
                    </a:lnTo>
                    <a:close/>
                  </a:path>
                </a:pathLst>
              </a:custGeom>
              <a:solidFill>
                <a:srgbClr val="F9A01B"/>
              </a:solidFill>
            </p:spPr>
            <p:txBody>
              <a:bodyPr wrap="square" lIns="0" tIns="0" rIns="0" bIns="0" rtlCol="0"/>
              <a:lstStyle/>
              <a:p>
                <a:endParaRPr sz="1350"/>
              </a:p>
            </p:txBody>
          </p:sp>
          <p:sp>
            <p:nvSpPr>
              <p:cNvPr id="41" name="object 9"/>
              <p:cNvSpPr/>
              <p:nvPr/>
            </p:nvSpPr>
            <p:spPr>
              <a:xfrm>
                <a:off x="923425" y="692147"/>
                <a:ext cx="1097915" cy="1562100"/>
              </a:xfrm>
              <a:custGeom>
                <a:avLst/>
                <a:gdLst/>
                <a:ahLst/>
                <a:cxnLst/>
                <a:rect l="l" t="t" r="r" b="b"/>
                <a:pathLst>
                  <a:path w="1097914" h="1562100">
                    <a:moveTo>
                      <a:pt x="287238" y="495299"/>
                    </a:moveTo>
                    <a:lnTo>
                      <a:pt x="250104" y="495299"/>
                    </a:lnTo>
                    <a:lnTo>
                      <a:pt x="245602" y="507999"/>
                    </a:lnTo>
                    <a:lnTo>
                      <a:pt x="244838" y="520699"/>
                    </a:lnTo>
                    <a:lnTo>
                      <a:pt x="248132" y="533399"/>
                    </a:lnTo>
                    <a:lnTo>
                      <a:pt x="389166" y="774699"/>
                    </a:lnTo>
                    <a:lnTo>
                      <a:pt x="202552" y="952499"/>
                    </a:lnTo>
                    <a:lnTo>
                      <a:pt x="201485" y="952499"/>
                    </a:lnTo>
                    <a:lnTo>
                      <a:pt x="200545" y="965199"/>
                    </a:lnTo>
                    <a:lnTo>
                      <a:pt x="171372" y="1015999"/>
                    </a:lnTo>
                    <a:lnTo>
                      <a:pt x="162691" y="1079499"/>
                    </a:lnTo>
                    <a:lnTo>
                      <a:pt x="165114" y="1130299"/>
                    </a:lnTo>
                    <a:lnTo>
                      <a:pt x="169252" y="1155699"/>
                    </a:lnTo>
                    <a:lnTo>
                      <a:pt x="247738" y="1511299"/>
                    </a:lnTo>
                    <a:lnTo>
                      <a:pt x="256840" y="1536699"/>
                    </a:lnTo>
                    <a:lnTo>
                      <a:pt x="272441" y="1549399"/>
                    </a:lnTo>
                    <a:lnTo>
                      <a:pt x="293017" y="1562099"/>
                    </a:lnTo>
                    <a:lnTo>
                      <a:pt x="350213" y="1562099"/>
                    </a:lnTo>
                    <a:lnTo>
                      <a:pt x="370390" y="1549399"/>
                    </a:lnTo>
                    <a:lnTo>
                      <a:pt x="383197" y="1523999"/>
                    </a:lnTo>
                    <a:lnTo>
                      <a:pt x="385064" y="1511299"/>
                    </a:lnTo>
                    <a:lnTo>
                      <a:pt x="305739" y="1511299"/>
                    </a:lnTo>
                    <a:lnTo>
                      <a:pt x="301853" y="1498599"/>
                    </a:lnTo>
                    <a:lnTo>
                      <a:pt x="299605" y="1498599"/>
                    </a:lnTo>
                    <a:lnTo>
                      <a:pt x="220725" y="1142999"/>
                    </a:lnTo>
                    <a:lnTo>
                      <a:pt x="220624" y="1130299"/>
                    </a:lnTo>
                    <a:lnTo>
                      <a:pt x="217959" y="1117599"/>
                    </a:lnTo>
                    <a:lnTo>
                      <a:pt x="215499" y="1092199"/>
                    </a:lnTo>
                    <a:lnTo>
                      <a:pt x="221088" y="1041399"/>
                    </a:lnTo>
                    <a:lnTo>
                      <a:pt x="242569" y="990599"/>
                    </a:lnTo>
                    <a:lnTo>
                      <a:pt x="440804" y="800099"/>
                    </a:lnTo>
                    <a:lnTo>
                      <a:pt x="445991" y="787399"/>
                    </a:lnTo>
                    <a:lnTo>
                      <a:pt x="448537" y="787399"/>
                    </a:lnTo>
                    <a:lnTo>
                      <a:pt x="448346" y="774699"/>
                    </a:lnTo>
                    <a:lnTo>
                      <a:pt x="445325" y="761999"/>
                    </a:lnTo>
                    <a:lnTo>
                      <a:pt x="294157" y="507999"/>
                    </a:lnTo>
                    <a:lnTo>
                      <a:pt x="287238" y="495299"/>
                    </a:lnTo>
                    <a:close/>
                  </a:path>
                  <a:path w="1097914" h="1562100">
                    <a:moveTo>
                      <a:pt x="464978" y="393699"/>
                    </a:moveTo>
                    <a:lnTo>
                      <a:pt x="454869" y="406399"/>
                    </a:lnTo>
                    <a:lnTo>
                      <a:pt x="445884" y="406399"/>
                    </a:lnTo>
                    <a:lnTo>
                      <a:pt x="439178" y="419099"/>
                    </a:lnTo>
                    <a:lnTo>
                      <a:pt x="436684" y="419099"/>
                    </a:lnTo>
                    <a:lnTo>
                      <a:pt x="436046" y="431799"/>
                    </a:lnTo>
                    <a:lnTo>
                      <a:pt x="437158" y="431799"/>
                    </a:lnTo>
                    <a:lnTo>
                      <a:pt x="439915" y="444499"/>
                    </a:lnTo>
                    <a:lnTo>
                      <a:pt x="462433" y="482599"/>
                    </a:lnTo>
                    <a:lnTo>
                      <a:pt x="490741" y="546099"/>
                    </a:lnTo>
                    <a:lnTo>
                      <a:pt x="520831" y="596899"/>
                    </a:lnTo>
                    <a:lnTo>
                      <a:pt x="548698" y="660399"/>
                    </a:lnTo>
                    <a:lnTo>
                      <a:pt x="570335" y="698499"/>
                    </a:lnTo>
                    <a:lnTo>
                      <a:pt x="581736" y="723899"/>
                    </a:lnTo>
                    <a:lnTo>
                      <a:pt x="597541" y="800099"/>
                    </a:lnTo>
                    <a:lnTo>
                      <a:pt x="585185" y="850899"/>
                    </a:lnTo>
                    <a:lnTo>
                      <a:pt x="563192" y="888999"/>
                    </a:lnTo>
                    <a:lnTo>
                      <a:pt x="550087" y="901699"/>
                    </a:lnTo>
                    <a:lnTo>
                      <a:pt x="324650" y="1066799"/>
                    </a:lnTo>
                    <a:lnTo>
                      <a:pt x="319866" y="1066799"/>
                    </a:lnTo>
                    <a:lnTo>
                      <a:pt x="316383" y="1079499"/>
                    </a:lnTo>
                    <a:lnTo>
                      <a:pt x="314332" y="1079499"/>
                    </a:lnTo>
                    <a:lnTo>
                      <a:pt x="313842" y="1092199"/>
                    </a:lnTo>
                    <a:lnTo>
                      <a:pt x="334009" y="1498599"/>
                    </a:lnTo>
                    <a:lnTo>
                      <a:pt x="333305" y="1498599"/>
                    </a:lnTo>
                    <a:lnTo>
                      <a:pt x="330547" y="1511299"/>
                    </a:lnTo>
                    <a:lnTo>
                      <a:pt x="385064" y="1511299"/>
                    </a:lnTo>
                    <a:lnTo>
                      <a:pt x="386930" y="1498599"/>
                    </a:lnTo>
                    <a:lnTo>
                      <a:pt x="367461" y="1104899"/>
                    </a:lnTo>
                    <a:lnTo>
                      <a:pt x="577126" y="952499"/>
                    </a:lnTo>
                    <a:lnTo>
                      <a:pt x="638105" y="952499"/>
                    </a:lnTo>
                    <a:lnTo>
                      <a:pt x="615645" y="914399"/>
                    </a:lnTo>
                    <a:lnTo>
                      <a:pt x="619636" y="901699"/>
                    </a:lnTo>
                    <a:lnTo>
                      <a:pt x="623581" y="901699"/>
                    </a:lnTo>
                    <a:lnTo>
                      <a:pt x="627437" y="888999"/>
                    </a:lnTo>
                    <a:lnTo>
                      <a:pt x="631164" y="888999"/>
                    </a:lnTo>
                    <a:lnTo>
                      <a:pt x="643465" y="850899"/>
                    </a:lnTo>
                    <a:lnTo>
                      <a:pt x="650268" y="812799"/>
                    </a:lnTo>
                    <a:lnTo>
                      <a:pt x="647398" y="761999"/>
                    </a:lnTo>
                    <a:lnTo>
                      <a:pt x="630682" y="711199"/>
                    </a:lnTo>
                    <a:lnTo>
                      <a:pt x="620239" y="685799"/>
                    </a:lnTo>
                    <a:lnTo>
                      <a:pt x="601174" y="647699"/>
                    </a:lnTo>
                    <a:lnTo>
                      <a:pt x="576723" y="596899"/>
                    </a:lnTo>
                    <a:lnTo>
                      <a:pt x="550123" y="546099"/>
                    </a:lnTo>
                    <a:lnTo>
                      <a:pt x="524611" y="495299"/>
                    </a:lnTo>
                    <a:lnTo>
                      <a:pt x="647547" y="495299"/>
                    </a:lnTo>
                    <a:lnTo>
                      <a:pt x="475056" y="406399"/>
                    </a:lnTo>
                    <a:lnTo>
                      <a:pt x="464978" y="393699"/>
                    </a:lnTo>
                    <a:close/>
                  </a:path>
                  <a:path w="1097914" h="1562100">
                    <a:moveTo>
                      <a:pt x="1051380" y="1396999"/>
                    </a:moveTo>
                    <a:lnTo>
                      <a:pt x="1002957" y="1396999"/>
                    </a:lnTo>
                    <a:lnTo>
                      <a:pt x="1011428" y="1409699"/>
                    </a:lnTo>
                    <a:lnTo>
                      <a:pt x="1042916" y="1409699"/>
                    </a:lnTo>
                    <a:lnTo>
                      <a:pt x="1051380" y="1396999"/>
                    </a:lnTo>
                    <a:close/>
                  </a:path>
                  <a:path w="1097914" h="1562100">
                    <a:moveTo>
                      <a:pt x="509412" y="1066799"/>
                    </a:moveTo>
                    <a:lnTo>
                      <a:pt x="480123" y="1066799"/>
                    </a:lnTo>
                    <a:lnTo>
                      <a:pt x="472760" y="1079499"/>
                    </a:lnTo>
                    <a:lnTo>
                      <a:pt x="468979" y="1092199"/>
                    </a:lnTo>
                    <a:lnTo>
                      <a:pt x="473074" y="1104899"/>
                    </a:lnTo>
                    <a:lnTo>
                      <a:pt x="525348" y="1181099"/>
                    </a:lnTo>
                    <a:lnTo>
                      <a:pt x="559076" y="1219199"/>
                    </a:lnTo>
                    <a:lnTo>
                      <a:pt x="598468" y="1257299"/>
                    </a:lnTo>
                    <a:lnTo>
                      <a:pt x="652259" y="1282699"/>
                    </a:lnTo>
                    <a:lnTo>
                      <a:pt x="999718" y="1396999"/>
                    </a:lnTo>
                    <a:lnTo>
                      <a:pt x="1059548" y="1396999"/>
                    </a:lnTo>
                    <a:lnTo>
                      <a:pt x="1071399" y="1384299"/>
                    </a:lnTo>
                    <a:lnTo>
                      <a:pt x="1081322" y="1384299"/>
                    </a:lnTo>
                    <a:lnTo>
                      <a:pt x="1089101" y="1371599"/>
                    </a:lnTo>
                    <a:lnTo>
                      <a:pt x="1094524" y="1358899"/>
                    </a:lnTo>
                    <a:lnTo>
                      <a:pt x="1024737" y="1358899"/>
                    </a:lnTo>
                    <a:lnTo>
                      <a:pt x="1019733" y="1346199"/>
                    </a:lnTo>
                    <a:lnTo>
                      <a:pt x="1018908" y="1346199"/>
                    </a:lnTo>
                    <a:lnTo>
                      <a:pt x="669455" y="1231899"/>
                    </a:lnTo>
                    <a:lnTo>
                      <a:pt x="626808" y="1206499"/>
                    </a:lnTo>
                    <a:lnTo>
                      <a:pt x="595420" y="1181099"/>
                    </a:lnTo>
                    <a:lnTo>
                      <a:pt x="575986" y="1168399"/>
                    </a:lnTo>
                    <a:lnTo>
                      <a:pt x="569201" y="1155699"/>
                    </a:lnTo>
                    <a:lnTo>
                      <a:pt x="516915" y="1079499"/>
                    </a:lnTo>
                    <a:lnTo>
                      <a:pt x="509412" y="1066799"/>
                    </a:lnTo>
                    <a:close/>
                  </a:path>
                  <a:path w="1097914" h="1562100">
                    <a:moveTo>
                      <a:pt x="638105" y="952499"/>
                    </a:moveTo>
                    <a:lnTo>
                      <a:pt x="577126" y="952499"/>
                    </a:lnTo>
                    <a:lnTo>
                      <a:pt x="680885" y="1130299"/>
                    </a:lnTo>
                    <a:lnTo>
                      <a:pt x="684517" y="1130299"/>
                    </a:lnTo>
                    <a:lnTo>
                      <a:pt x="1033487" y="1320799"/>
                    </a:lnTo>
                    <a:lnTo>
                      <a:pt x="1043009" y="1320799"/>
                    </a:lnTo>
                    <a:lnTo>
                      <a:pt x="1044576" y="1333499"/>
                    </a:lnTo>
                    <a:lnTo>
                      <a:pt x="1043787" y="1333499"/>
                    </a:lnTo>
                    <a:lnTo>
                      <a:pt x="1042301" y="1346199"/>
                    </a:lnTo>
                    <a:lnTo>
                      <a:pt x="1038986" y="1346199"/>
                    </a:lnTo>
                    <a:lnTo>
                      <a:pt x="1029944" y="1358899"/>
                    </a:lnTo>
                    <a:lnTo>
                      <a:pt x="1094524" y="1358899"/>
                    </a:lnTo>
                    <a:lnTo>
                      <a:pt x="1097492" y="1333499"/>
                    </a:lnTo>
                    <a:lnTo>
                      <a:pt x="1091690" y="1308099"/>
                    </a:lnTo>
                    <a:lnTo>
                      <a:pt x="1078027" y="1282699"/>
                    </a:lnTo>
                    <a:lnTo>
                      <a:pt x="1057414" y="1269999"/>
                    </a:lnTo>
                    <a:lnTo>
                      <a:pt x="720458" y="1092199"/>
                    </a:lnTo>
                    <a:lnTo>
                      <a:pt x="638105" y="952499"/>
                    </a:lnTo>
                    <a:close/>
                  </a:path>
                  <a:path w="1097914" h="1562100">
                    <a:moveTo>
                      <a:pt x="650900" y="495299"/>
                    </a:moveTo>
                    <a:lnTo>
                      <a:pt x="524611" y="495299"/>
                    </a:lnTo>
                    <a:lnTo>
                      <a:pt x="608469" y="533399"/>
                    </a:lnTo>
                    <a:lnTo>
                      <a:pt x="664540" y="761999"/>
                    </a:lnTo>
                    <a:lnTo>
                      <a:pt x="674052" y="774699"/>
                    </a:lnTo>
                    <a:lnTo>
                      <a:pt x="690729" y="800099"/>
                    </a:lnTo>
                    <a:lnTo>
                      <a:pt x="757609" y="800099"/>
                    </a:lnTo>
                    <a:lnTo>
                      <a:pt x="773712" y="774699"/>
                    </a:lnTo>
                    <a:lnTo>
                      <a:pt x="783486" y="761999"/>
                    </a:lnTo>
                    <a:lnTo>
                      <a:pt x="784560" y="749299"/>
                    </a:lnTo>
                    <a:lnTo>
                      <a:pt x="716165" y="749299"/>
                    </a:lnTo>
                    <a:lnTo>
                      <a:pt x="656196" y="507999"/>
                    </a:lnTo>
                    <a:lnTo>
                      <a:pt x="653275" y="507999"/>
                    </a:lnTo>
                    <a:lnTo>
                      <a:pt x="650900" y="495299"/>
                    </a:lnTo>
                    <a:close/>
                  </a:path>
                  <a:path w="1097914" h="1562100">
                    <a:moveTo>
                      <a:pt x="541995" y="266699"/>
                    </a:moveTo>
                    <a:lnTo>
                      <a:pt x="440355" y="266699"/>
                    </a:lnTo>
                    <a:lnTo>
                      <a:pt x="476691" y="292099"/>
                    </a:lnTo>
                    <a:lnTo>
                      <a:pt x="491159" y="304799"/>
                    </a:lnTo>
                    <a:lnTo>
                      <a:pt x="492925" y="304799"/>
                    </a:lnTo>
                    <a:lnTo>
                      <a:pt x="506396" y="317499"/>
                    </a:lnTo>
                    <a:lnTo>
                      <a:pt x="539974" y="342899"/>
                    </a:lnTo>
                    <a:lnTo>
                      <a:pt x="585527" y="368299"/>
                    </a:lnTo>
                    <a:lnTo>
                      <a:pt x="634924" y="406399"/>
                    </a:lnTo>
                    <a:lnTo>
                      <a:pt x="680034" y="444499"/>
                    </a:lnTo>
                    <a:lnTo>
                      <a:pt x="685609" y="444499"/>
                    </a:lnTo>
                    <a:lnTo>
                      <a:pt x="709746" y="482599"/>
                    </a:lnTo>
                    <a:lnTo>
                      <a:pt x="718515" y="520699"/>
                    </a:lnTo>
                    <a:lnTo>
                      <a:pt x="724843" y="596899"/>
                    </a:lnTo>
                    <a:lnTo>
                      <a:pt x="729257" y="660399"/>
                    </a:lnTo>
                    <a:lnTo>
                      <a:pt x="731850" y="711199"/>
                    </a:lnTo>
                    <a:lnTo>
                      <a:pt x="733183" y="749299"/>
                    </a:lnTo>
                    <a:lnTo>
                      <a:pt x="784560" y="749299"/>
                    </a:lnTo>
                    <a:lnTo>
                      <a:pt x="781886" y="647699"/>
                    </a:lnTo>
                    <a:lnTo>
                      <a:pt x="777446" y="584199"/>
                    </a:lnTo>
                    <a:lnTo>
                      <a:pt x="771118" y="520699"/>
                    </a:lnTo>
                    <a:lnTo>
                      <a:pt x="758850" y="469899"/>
                    </a:lnTo>
                    <a:lnTo>
                      <a:pt x="740486" y="431799"/>
                    </a:lnTo>
                    <a:lnTo>
                      <a:pt x="711987" y="393699"/>
                    </a:lnTo>
                    <a:lnTo>
                      <a:pt x="668748" y="368299"/>
                    </a:lnTo>
                    <a:lnTo>
                      <a:pt x="621205" y="330199"/>
                    </a:lnTo>
                    <a:lnTo>
                      <a:pt x="576554" y="292099"/>
                    </a:lnTo>
                    <a:lnTo>
                      <a:pt x="541995" y="266699"/>
                    </a:lnTo>
                    <a:close/>
                  </a:path>
                  <a:path w="1097914" h="1562100">
                    <a:moveTo>
                      <a:pt x="371061" y="203199"/>
                    </a:moveTo>
                    <a:lnTo>
                      <a:pt x="302386" y="215899"/>
                    </a:lnTo>
                    <a:lnTo>
                      <a:pt x="276291" y="228599"/>
                    </a:lnTo>
                    <a:lnTo>
                      <a:pt x="242325" y="253999"/>
                    </a:lnTo>
                    <a:lnTo>
                      <a:pt x="204935" y="279399"/>
                    </a:lnTo>
                    <a:lnTo>
                      <a:pt x="168567" y="304799"/>
                    </a:lnTo>
                    <a:lnTo>
                      <a:pt x="167589" y="304799"/>
                    </a:lnTo>
                    <a:lnTo>
                      <a:pt x="133109" y="330199"/>
                    </a:lnTo>
                    <a:lnTo>
                      <a:pt x="117311" y="368299"/>
                    </a:lnTo>
                    <a:lnTo>
                      <a:pt x="114898" y="393699"/>
                    </a:lnTo>
                    <a:lnTo>
                      <a:pt x="120573" y="419099"/>
                    </a:lnTo>
                    <a:lnTo>
                      <a:pt x="128590" y="444499"/>
                    </a:lnTo>
                    <a:lnTo>
                      <a:pt x="140422" y="482599"/>
                    </a:lnTo>
                    <a:lnTo>
                      <a:pt x="153147" y="507999"/>
                    </a:lnTo>
                    <a:lnTo>
                      <a:pt x="163842" y="546099"/>
                    </a:lnTo>
                    <a:lnTo>
                      <a:pt x="42925" y="647699"/>
                    </a:lnTo>
                    <a:lnTo>
                      <a:pt x="40589" y="647699"/>
                    </a:lnTo>
                    <a:lnTo>
                      <a:pt x="31118" y="660399"/>
                    </a:lnTo>
                    <a:lnTo>
                      <a:pt x="26155" y="673099"/>
                    </a:lnTo>
                    <a:lnTo>
                      <a:pt x="25869" y="698499"/>
                    </a:lnTo>
                    <a:lnTo>
                      <a:pt x="30429" y="711199"/>
                    </a:lnTo>
                    <a:lnTo>
                      <a:pt x="43383" y="723899"/>
                    </a:lnTo>
                    <a:lnTo>
                      <a:pt x="61553" y="736599"/>
                    </a:lnTo>
                    <a:lnTo>
                      <a:pt x="103784" y="736599"/>
                    </a:lnTo>
                    <a:lnTo>
                      <a:pt x="231698" y="685799"/>
                    </a:lnTo>
                    <a:lnTo>
                      <a:pt x="78752" y="685799"/>
                    </a:lnTo>
                    <a:lnTo>
                      <a:pt x="211823" y="571499"/>
                    </a:lnTo>
                    <a:lnTo>
                      <a:pt x="217166" y="571499"/>
                    </a:lnTo>
                    <a:lnTo>
                      <a:pt x="220389" y="558799"/>
                    </a:lnTo>
                    <a:lnTo>
                      <a:pt x="221345" y="558799"/>
                    </a:lnTo>
                    <a:lnTo>
                      <a:pt x="219887" y="546099"/>
                    </a:lnTo>
                    <a:lnTo>
                      <a:pt x="197983" y="482599"/>
                    </a:lnTo>
                    <a:lnTo>
                      <a:pt x="181490" y="431799"/>
                    </a:lnTo>
                    <a:lnTo>
                      <a:pt x="170573" y="406399"/>
                    </a:lnTo>
                    <a:lnTo>
                      <a:pt x="170078" y="393699"/>
                    </a:lnTo>
                    <a:lnTo>
                      <a:pt x="167770" y="393699"/>
                    </a:lnTo>
                    <a:lnTo>
                      <a:pt x="168387" y="380999"/>
                    </a:lnTo>
                    <a:lnTo>
                      <a:pt x="176279" y="368299"/>
                    </a:lnTo>
                    <a:lnTo>
                      <a:pt x="196240" y="342899"/>
                    </a:lnTo>
                    <a:lnTo>
                      <a:pt x="199008" y="342899"/>
                    </a:lnTo>
                    <a:lnTo>
                      <a:pt x="245126" y="317499"/>
                    </a:lnTo>
                    <a:lnTo>
                      <a:pt x="280068" y="292099"/>
                    </a:lnTo>
                    <a:lnTo>
                      <a:pt x="304248" y="279399"/>
                    </a:lnTo>
                    <a:lnTo>
                      <a:pt x="318084" y="266699"/>
                    </a:lnTo>
                    <a:lnTo>
                      <a:pt x="541995" y="266699"/>
                    </a:lnTo>
                    <a:lnTo>
                      <a:pt x="509031" y="253999"/>
                    </a:lnTo>
                    <a:lnTo>
                      <a:pt x="476667" y="228599"/>
                    </a:lnTo>
                    <a:lnTo>
                      <a:pt x="429916" y="215899"/>
                    </a:lnTo>
                    <a:lnTo>
                      <a:pt x="371061" y="203199"/>
                    </a:lnTo>
                    <a:close/>
                  </a:path>
                  <a:path w="1097914" h="1562100">
                    <a:moveTo>
                      <a:pt x="271609" y="622299"/>
                    </a:moveTo>
                    <a:lnTo>
                      <a:pt x="242811" y="622299"/>
                    </a:lnTo>
                    <a:lnTo>
                      <a:pt x="82410" y="685799"/>
                    </a:lnTo>
                    <a:lnTo>
                      <a:pt x="231698" y="685799"/>
                    </a:lnTo>
                    <a:lnTo>
                      <a:pt x="263677" y="673099"/>
                    </a:lnTo>
                    <a:lnTo>
                      <a:pt x="272329" y="660399"/>
                    </a:lnTo>
                    <a:lnTo>
                      <a:pt x="277831" y="647699"/>
                    </a:lnTo>
                    <a:lnTo>
                      <a:pt x="279732" y="647699"/>
                    </a:lnTo>
                    <a:lnTo>
                      <a:pt x="277583" y="634999"/>
                    </a:lnTo>
                    <a:lnTo>
                      <a:pt x="271609" y="622299"/>
                    </a:lnTo>
                    <a:close/>
                  </a:path>
                  <a:path w="1097914" h="1562100">
                    <a:moveTo>
                      <a:pt x="268009" y="482599"/>
                    </a:moveTo>
                    <a:lnTo>
                      <a:pt x="258025" y="495299"/>
                    </a:lnTo>
                    <a:lnTo>
                      <a:pt x="278134" y="495299"/>
                    </a:lnTo>
                    <a:lnTo>
                      <a:pt x="268009" y="482599"/>
                    </a:lnTo>
                    <a:close/>
                  </a:path>
                  <a:path w="1097914" h="1562100">
                    <a:moveTo>
                      <a:pt x="126606" y="0"/>
                    </a:moveTo>
                    <a:lnTo>
                      <a:pt x="77372" y="12699"/>
                    </a:lnTo>
                    <a:lnTo>
                      <a:pt x="37123" y="38099"/>
                    </a:lnTo>
                    <a:lnTo>
                      <a:pt x="9964" y="76199"/>
                    </a:lnTo>
                    <a:lnTo>
                      <a:pt x="0" y="126999"/>
                    </a:lnTo>
                    <a:lnTo>
                      <a:pt x="9964" y="177799"/>
                    </a:lnTo>
                    <a:lnTo>
                      <a:pt x="37123" y="215899"/>
                    </a:lnTo>
                    <a:lnTo>
                      <a:pt x="77372" y="241299"/>
                    </a:lnTo>
                    <a:lnTo>
                      <a:pt x="126606" y="253999"/>
                    </a:lnTo>
                    <a:lnTo>
                      <a:pt x="175840" y="241299"/>
                    </a:lnTo>
                    <a:lnTo>
                      <a:pt x="216088" y="215899"/>
                    </a:lnTo>
                    <a:lnTo>
                      <a:pt x="225141" y="203199"/>
                    </a:lnTo>
                    <a:lnTo>
                      <a:pt x="126606" y="203199"/>
                    </a:lnTo>
                    <a:lnTo>
                      <a:pt x="97971" y="190499"/>
                    </a:lnTo>
                    <a:lnTo>
                      <a:pt x="74563" y="177799"/>
                    </a:lnTo>
                    <a:lnTo>
                      <a:pt x="58767" y="152399"/>
                    </a:lnTo>
                    <a:lnTo>
                      <a:pt x="52971" y="126999"/>
                    </a:lnTo>
                    <a:lnTo>
                      <a:pt x="58767" y="101599"/>
                    </a:lnTo>
                    <a:lnTo>
                      <a:pt x="74563" y="76199"/>
                    </a:lnTo>
                    <a:lnTo>
                      <a:pt x="97971" y="63499"/>
                    </a:lnTo>
                    <a:lnTo>
                      <a:pt x="126606" y="50799"/>
                    </a:lnTo>
                    <a:lnTo>
                      <a:pt x="225141" y="50799"/>
                    </a:lnTo>
                    <a:lnTo>
                      <a:pt x="216088" y="38099"/>
                    </a:lnTo>
                    <a:lnTo>
                      <a:pt x="175840" y="12699"/>
                    </a:lnTo>
                    <a:lnTo>
                      <a:pt x="126606" y="0"/>
                    </a:lnTo>
                    <a:close/>
                  </a:path>
                  <a:path w="1097914" h="1562100">
                    <a:moveTo>
                      <a:pt x="225141" y="50799"/>
                    </a:moveTo>
                    <a:lnTo>
                      <a:pt x="126606" y="50799"/>
                    </a:lnTo>
                    <a:lnTo>
                      <a:pt x="155240" y="63499"/>
                    </a:lnTo>
                    <a:lnTo>
                      <a:pt x="178649" y="76199"/>
                    </a:lnTo>
                    <a:lnTo>
                      <a:pt x="194445" y="101599"/>
                    </a:lnTo>
                    <a:lnTo>
                      <a:pt x="200240" y="126999"/>
                    </a:lnTo>
                    <a:lnTo>
                      <a:pt x="194445" y="152399"/>
                    </a:lnTo>
                    <a:lnTo>
                      <a:pt x="178649" y="177799"/>
                    </a:lnTo>
                    <a:lnTo>
                      <a:pt x="155240" y="190499"/>
                    </a:lnTo>
                    <a:lnTo>
                      <a:pt x="126606" y="203199"/>
                    </a:lnTo>
                    <a:lnTo>
                      <a:pt x="225141" y="203199"/>
                    </a:lnTo>
                    <a:lnTo>
                      <a:pt x="243247" y="177799"/>
                    </a:lnTo>
                    <a:lnTo>
                      <a:pt x="253212" y="126999"/>
                    </a:lnTo>
                    <a:lnTo>
                      <a:pt x="243247" y="76199"/>
                    </a:lnTo>
                    <a:lnTo>
                      <a:pt x="225141" y="50799"/>
                    </a:lnTo>
                    <a:close/>
                  </a:path>
                </a:pathLst>
              </a:custGeom>
              <a:solidFill>
                <a:srgbClr val="FFFFFF"/>
              </a:solidFill>
            </p:spPr>
            <p:txBody>
              <a:bodyPr wrap="square" lIns="0" tIns="0" rIns="0" bIns="0" rtlCol="0"/>
              <a:lstStyle/>
              <a:p>
                <a:endParaRPr sz="1350"/>
              </a:p>
            </p:txBody>
          </p:sp>
        </p:grpSp>
        <p:grpSp>
          <p:nvGrpSpPr>
            <p:cNvPr id="32" name="Group 31"/>
            <p:cNvGrpSpPr/>
            <p:nvPr/>
          </p:nvGrpSpPr>
          <p:grpSpPr>
            <a:xfrm>
              <a:off x="54954" y="1964482"/>
              <a:ext cx="1715528" cy="1715528"/>
              <a:chOff x="7409716" y="3390711"/>
              <a:chExt cx="2037080" cy="2037080"/>
            </a:xfrm>
          </p:grpSpPr>
          <p:sp>
            <p:nvSpPr>
              <p:cNvPr id="38" name="object 13"/>
              <p:cNvSpPr/>
              <p:nvPr/>
            </p:nvSpPr>
            <p:spPr>
              <a:xfrm>
                <a:off x="7409716" y="3390711"/>
                <a:ext cx="2037080" cy="2037080"/>
              </a:xfrm>
              <a:custGeom>
                <a:avLst/>
                <a:gdLst/>
                <a:ahLst/>
                <a:cxnLst/>
                <a:rect l="l" t="t" r="r" b="b"/>
                <a:pathLst>
                  <a:path w="2037079" h="2037079">
                    <a:moveTo>
                      <a:pt x="1018336" y="0"/>
                    </a:moveTo>
                    <a:lnTo>
                      <a:pt x="970399" y="1108"/>
                    </a:lnTo>
                    <a:lnTo>
                      <a:pt x="923032" y="4401"/>
                    </a:lnTo>
                    <a:lnTo>
                      <a:pt x="876284" y="9829"/>
                    </a:lnTo>
                    <a:lnTo>
                      <a:pt x="830205" y="17343"/>
                    </a:lnTo>
                    <a:lnTo>
                      <a:pt x="784843" y="26895"/>
                    </a:lnTo>
                    <a:lnTo>
                      <a:pt x="740246" y="38435"/>
                    </a:lnTo>
                    <a:lnTo>
                      <a:pt x="696465" y="51915"/>
                    </a:lnTo>
                    <a:lnTo>
                      <a:pt x="653548" y="67286"/>
                    </a:lnTo>
                    <a:lnTo>
                      <a:pt x="611543" y="84499"/>
                    </a:lnTo>
                    <a:lnTo>
                      <a:pt x="570500" y="103505"/>
                    </a:lnTo>
                    <a:lnTo>
                      <a:pt x="530467" y="124255"/>
                    </a:lnTo>
                    <a:lnTo>
                      <a:pt x="491494" y="146701"/>
                    </a:lnTo>
                    <a:lnTo>
                      <a:pt x="453629" y="170792"/>
                    </a:lnTo>
                    <a:lnTo>
                      <a:pt x="416922" y="196481"/>
                    </a:lnTo>
                    <a:lnTo>
                      <a:pt x="381421" y="223718"/>
                    </a:lnTo>
                    <a:lnTo>
                      <a:pt x="347174" y="252455"/>
                    </a:lnTo>
                    <a:lnTo>
                      <a:pt x="314232" y="282643"/>
                    </a:lnTo>
                    <a:lnTo>
                      <a:pt x="282643" y="314232"/>
                    </a:lnTo>
                    <a:lnTo>
                      <a:pt x="252455" y="347174"/>
                    </a:lnTo>
                    <a:lnTo>
                      <a:pt x="223718" y="381421"/>
                    </a:lnTo>
                    <a:lnTo>
                      <a:pt x="196481" y="416922"/>
                    </a:lnTo>
                    <a:lnTo>
                      <a:pt x="170792" y="453629"/>
                    </a:lnTo>
                    <a:lnTo>
                      <a:pt x="146701" y="491494"/>
                    </a:lnTo>
                    <a:lnTo>
                      <a:pt x="124255" y="530467"/>
                    </a:lnTo>
                    <a:lnTo>
                      <a:pt x="103505" y="570500"/>
                    </a:lnTo>
                    <a:lnTo>
                      <a:pt x="84499" y="611543"/>
                    </a:lnTo>
                    <a:lnTo>
                      <a:pt x="67286" y="653548"/>
                    </a:lnTo>
                    <a:lnTo>
                      <a:pt x="51915" y="696465"/>
                    </a:lnTo>
                    <a:lnTo>
                      <a:pt x="38435" y="740246"/>
                    </a:lnTo>
                    <a:lnTo>
                      <a:pt x="26895" y="784843"/>
                    </a:lnTo>
                    <a:lnTo>
                      <a:pt x="17343" y="830205"/>
                    </a:lnTo>
                    <a:lnTo>
                      <a:pt x="9829" y="876284"/>
                    </a:lnTo>
                    <a:lnTo>
                      <a:pt x="4401" y="923032"/>
                    </a:lnTo>
                    <a:lnTo>
                      <a:pt x="1108" y="970399"/>
                    </a:lnTo>
                    <a:lnTo>
                      <a:pt x="0" y="1018336"/>
                    </a:lnTo>
                    <a:lnTo>
                      <a:pt x="1108" y="1066274"/>
                    </a:lnTo>
                    <a:lnTo>
                      <a:pt x="4401" y="1113641"/>
                    </a:lnTo>
                    <a:lnTo>
                      <a:pt x="9829" y="1160388"/>
                    </a:lnTo>
                    <a:lnTo>
                      <a:pt x="17343" y="1206468"/>
                    </a:lnTo>
                    <a:lnTo>
                      <a:pt x="26895" y="1251830"/>
                    </a:lnTo>
                    <a:lnTo>
                      <a:pt x="38435" y="1296426"/>
                    </a:lnTo>
                    <a:lnTo>
                      <a:pt x="51915" y="1340208"/>
                    </a:lnTo>
                    <a:lnTo>
                      <a:pt x="67286" y="1383125"/>
                    </a:lnTo>
                    <a:lnTo>
                      <a:pt x="84499" y="1425130"/>
                    </a:lnTo>
                    <a:lnTo>
                      <a:pt x="103505" y="1466173"/>
                    </a:lnTo>
                    <a:lnTo>
                      <a:pt x="124255" y="1506205"/>
                    </a:lnTo>
                    <a:lnTo>
                      <a:pt x="146701" y="1545178"/>
                    </a:lnTo>
                    <a:lnTo>
                      <a:pt x="170792" y="1583043"/>
                    </a:lnTo>
                    <a:lnTo>
                      <a:pt x="196481" y="1619751"/>
                    </a:lnTo>
                    <a:lnTo>
                      <a:pt x="223718" y="1655252"/>
                    </a:lnTo>
                    <a:lnTo>
                      <a:pt x="252455" y="1689498"/>
                    </a:lnTo>
                    <a:lnTo>
                      <a:pt x="282643" y="1722440"/>
                    </a:lnTo>
                    <a:lnTo>
                      <a:pt x="314232" y="1754030"/>
                    </a:lnTo>
                    <a:lnTo>
                      <a:pt x="347174" y="1784217"/>
                    </a:lnTo>
                    <a:lnTo>
                      <a:pt x="381421" y="1812954"/>
                    </a:lnTo>
                    <a:lnTo>
                      <a:pt x="416922" y="1840192"/>
                    </a:lnTo>
                    <a:lnTo>
                      <a:pt x="453629" y="1865881"/>
                    </a:lnTo>
                    <a:lnTo>
                      <a:pt x="491494" y="1889972"/>
                    </a:lnTo>
                    <a:lnTo>
                      <a:pt x="530467" y="1912417"/>
                    </a:lnTo>
                    <a:lnTo>
                      <a:pt x="570500" y="1933167"/>
                    </a:lnTo>
                    <a:lnTo>
                      <a:pt x="611543" y="1952173"/>
                    </a:lnTo>
                    <a:lnTo>
                      <a:pt x="653548" y="1969386"/>
                    </a:lnTo>
                    <a:lnTo>
                      <a:pt x="696465" y="1984757"/>
                    </a:lnTo>
                    <a:lnTo>
                      <a:pt x="740246" y="1998237"/>
                    </a:lnTo>
                    <a:lnTo>
                      <a:pt x="784843" y="2009778"/>
                    </a:lnTo>
                    <a:lnTo>
                      <a:pt x="830205" y="2019330"/>
                    </a:lnTo>
                    <a:lnTo>
                      <a:pt x="876284" y="2026844"/>
                    </a:lnTo>
                    <a:lnTo>
                      <a:pt x="923032" y="2032272"/>
                    </a:lnTo>
                    <a:lnTo>
                      <a:pt x="970399" y="2035565"/>
                    </a:lnTo>
                    <a:lnTo>
                      <a:pt x="1018336" y="2036673"/>
                    </a:lnTo>
                    <a:lnTo>
                      <a:pt x="1066274" y="2035565"/>
                    </a:lnTo>
                    <a:lnTo>
                      <a:pt x="1113641" y="2032272"/>
                    </a:lnTo>
                    <a:lnTo>
                      <a:pt x="1160388" y="2026844"/>
                    </a:lnTo>
                    <a:lnTo>
                      <a:pt x="1206468" y="2019330"/>
                    </a:lnTo>
                    <a:lnTo>
                      <a:pt x="1251830" y="2009778"/>
                    </a:lnTo>
                    <a:lnTo>
                      <a:pt x="1296426" y="1998237"/>
                    </a:lnTo>
                    <a:lnTo>
                      <a:pt x="1340208" y="1984757"/>
                    </a:lnTo>
                    <a:lnTo>
                      <a:pt x="1383125" y="1969386"/>
                    </a:lnTo>
                    <a:lnTo>
                      <a:pt x="1425130" y="1952173"/>
                    </a:lnTo>
                    <a:lnTo>
                      <a:pt x="1466173" y="1933167"/>
                    </a:lnTo>
                    <a:lnTo>
                      <a:pt x="1506205" y="1912417"/>
                    </a:lnTo>
                    <a:lnTo>
                      <a:pt x="1545178" y="1889972"/>
                    </a:lnTo>
                    <a:lnTo>
                      <a:pt x="1583043" y="1865881"/>
                    </a:lnTo>
                    <a:lnTo>
                      <a:pt x="1619751" y="1840192"/>
                    </a:lnTo>
                    <a:lnTo>
                      <a:pt x="1655252" y="1812954"/>
                    </a:lnTo>
                    <a:lnTo>
                      <a:pt x="1689498" y="1784217"/>
                    </a:lnTo>
                    <a:lnTo>
                      <a:pt x="1722440" y="1754030"/>
                    </a:lnTo>
                    <a:lnTo>
                      <a:pt x="1754030" y="1722440"/>
                    </a:lnTo>
                    <a:lnTo>
                      <a:pt x="1784217" y="1689498"/>
                    </a:lnTo>
                    <a:lnTo>
                      <a:pt x="1812954" y="1655252"/>
                    </a:lnTo>
                    <a:lnTo>
                      <a:pt x="1840192" y="1619751"/>
                    </a:lnTo>
                    <a:lnTo>
                      <a:pt x="1865881" y="1583043"/>
                    </a:lnTo>
                    <a:lnTo>
                      <a:pt x="1889972" y="1545178"/>
                    </a:lnTo>
                    <a:lnTo>
                      <a:pt x="1912417" y="1506205"/>
                    </a:lnTo>
                    <a:lnTo>
                      <a:pt x="1933167" y="1466173"/>
                    </a:lnTo>
                    <a:lnTo>
                      <a:pt x="1952173" y="1425130"/>
                    </a:lnTo>
                    <a:lnTo>
                      <a:pt x="1969386" y="1383125"/>
                    </a:lnTo>
                    <a:lnTo>
                      <a:pt x="1984757" y="1340208"/>
                    </a:lnTo>
                    <a:lnTo>
                      <a:pt x="1998237" y="1296426"/>
                    </a:lnTo>
                    <a:lnTo>
                      <a:pt x="2009778" y="1251830"/>
                    </a:lnTo>
                    <a:lnTo>
                      <a:pt x="2019330" y="1206468"/>
                    </a:lnTo>
                    <a:lnTo>
                      <a:pt x="2026844" y="1160388"/>
                    </a:lnTo>
                    <a:lnTo>
                      <a:pt x="2032272" y="1113641"/>
                    </a:lnTo>
                    <a:lnTo>
                      <a:pt x="2035565" y="1066274"/>
                    </a:lnTo>
                    <a:lnTo>
                      <a:pt x="2036673" y="1018336"/>
                    </a:lnTo>
                    <a:lnTo>
                      <a:pt x="2035565" y="970399"/>
                    </a:lnTo>
                    <a:lnTo>
                      <a:pt x="2032272" y="923032"/>
                    </a:lnTo>
                    <a:lnTo>
                      <a:pt x="2026844" y="876284"/>
                    </a:lnTo>
                    <a:lnTo>
                      <a:pt x="2019330" y="830205"/>
                    </a:lnTo>
                    <a:lnTo>
                      <a:pt x="2009778" y="784843"/>
                    </a:lnTo>
                    <a:lnTo>
                      <a:pt x="1998237" y="740246"/>
                    </a:lnTo>
                    <a:lnTo>
                      <a:pt x="1984757" y="696465"/>
                    </a:lnTo>
                    <a:lnTo>
                      <a:pt x="1969386" y="653548"/>
                    </a:lnTo>
                    <a:lnTo>
                      <a:pt x="1952173" y="611543"/>
                    </a:lnTo>
                    <a:lnTo>
                      <a:pt x="1933167" y="570500"/>
                    </a:lnTo>
                    <a:lnTo>
                      <a:pt x="1912417" y="530467"/>
                    </a:lnTo>
                    <a:lnTo>
                      <a:pt x="1889972" y="491494"/>
                    </a:lnTo>
                    <a:lnTo>
                      <a:pt x="1865881" y="453629"/>
                    </a:lnTo>
                    <a:lnTo>
                      <a:pt x="1840192" y="416922"/>
                    </a:lnTo>
                    <a:lnTo>
                      <a:pt x="1812954" y="381421"/>
                    </a:lnTo>
                    <a:lnTo>
                      <a:pt x="1784217" y="347174"/>
                    </a:lnTo>
                    <a:lnTo>
                      <a:pt x="1754030" y="314232"/>
                    </a:lnTo>
                    <a:lnTo>
                      <a:pt x="1722440" y="282643"/>
                    </a:lnTo>
                    <a:lnTo>
                      <a:pt x="1689498" y="252455"/>
                    </a:lnTo>
                    <a:lnTo>
                      <a:pt x="1655252" y="223718"/>
                    </a:lnTo>
                    <a:lnTo>
                      <a:pt x="1619751" y="196481"/>
                    </a:lnTo>
                    <a:lnTo>
                      <a:pt x="1583043" y="170792"/>
                    </a:lnTo>
                    <a:lnTo>
                      <a:pt x="1545178" y="146701"/>
                    </a:lnTo>
                    <a:lnTo>
                      <a:pt x="1506205" y="124255"/>
                    </a:lnTo>
                    <a:lnTo>
                      <a:pt x="1466173" y="103505"/>
                    </a:lnTo>
                    <a:lnTo>
                      <a:pt x="1425130" y="84499"/>
                    </a:lnTo>
                    <a:lnTo>
                      <a:pt x="1383125" y="67286"/>
                    </a:lnTo>
                    <a:lnTo>
                      <a:pt x="1340208" y="51915"/>
                    </a:lnTo>
                    <a:lnTo>
                      <a:pt x="1296426" y="38435"/>
                    </a:lnTo>
                    <a:lnTo>
                      <a:pt x="1251830" y="26895"/>
                    </a:lnTo>
                    <a:lnTo>
                      <a:pt x="1206468" y="17343"/>
                    </a:lnTo>
                    <a:lnTo>
                      <a:pt x="1160388" y="9829"/>
                    </a:lnTo>
                    <a:lnTo>
                      <a:pt x="1113641" y="4401"/>
                    </a:lnTo>
                    <a:lnTo>
                      <a:pt x="1066274" y="1108"/>
                    </a:lnTo>
                    <a:lnTo>
                      <a:pt x="1018336" y="0"/>
                    </a:lnTo>
                    <a:close/>
                  </a:path>
                </a:pathLst>
              </a:custGeom>
              <a:solidFill>
                <a:srgbClr val="00AEEF"/>
              </a:solidFill>
            </p:spPr>
            <p:txBody>
              <a:bodyPr wrap="square" lIns="0" tIns="0" rIns="0" bIns="0" rtlCol="0"/>
              <a:lstStyle/>
              <a:p>
                <a:endParaRPr sz="1350"/>
              </a:p>
            </p:txBody>
          </p:sp>
          <p:sp>
            <p:nvSpPr>
              <p:cNvPr id="39" name="object 15"/>
              <p:cNvSpPr/>
              <p:nvPr/>
            </p:nvSpPr>
            <p:spPr>
              <a:xfrm>
                <a:off x="8174174" y="3642199"/>
                <a:ext cx="514984" cy="1515110"/>
              </a:xfrm>
              <a:custGeom>
                <a:avLst/>
                <a:gdLst/>
                <a:ahLst/>
                <a:cxnLst/>
                <a:rect l="l" t="t" r="r" b="b"/>
                <a:pathLst>
                  <a:path w="514984" h="1515110">
                    <a:moveTo>
                      <a:pt x="191160" y="120068"/>
                    </a:moveTo>
                    <a:lnTo>
                      <a:pt x="193009" y="102387"/>
                    </a:lnTo>
                    <a:lnTo>
                      <a:pt x="194903" y="84258"/>
                    </a:lnTo>
                    <a:lnTo>
                      <a:pt x="196821" y="65898"/>
                    </a:lnTo>
                    <a:lnTo>
                      <a:pt x="198742" y="47525"/>
                    </a:lnTo>
                    <a:lnTo>
                      <a:pt x="194373" y="44795"/>
                    </a:lnTo>
                    <a:lnTo>
                      <a:pt x="190296" y="42902"/>
                    </a:lnTo>
                    <a:lnTo>
                      <a:pt x="187032" y="40032"/>
                    </a:lnTo>
                    <a:lnTo>
                      <a:pt x="180225" y="34076"/>
                    </a:lnTo>
                    <a:lnTo>
                      <a:pt x="180517" y="26037"/>
                    </a:lnTo>
                    <a:lnTo>
                      <a:pt x="187375" y="20347"/>
                    </a:lnTo>
                    <a:lnTo>
                      <a:pt x="232194" y="1920"/>
                    </a:lnTo>
                    <a:lnTo>
                      <a:pt x="250535" y="0"/>
                    </a:lnTo>
                    <a:lnTo>
                      <a:pt x="268747" y="84"/>
                    </a:lnTo>
                    <a:lnTo>
                      <a:pt x="310379" y="10258"/>
                    </a:lnTo>
                    <a:lnTo>
                      <a:pt x="334619" y="25503"/>
                    </a:lnTo>
                    <a:lnTo>
                      <a:pt x="334518" y="33835"/>
                    </a:lnTo>
                    <a:lnTo>
                      <a:pt x="327647" y="40197"/>
                    </a:lnTo>
                    <a:lnTo>
                      <a:pt x="326415" y="41340"/>
                    </a:lnTo>
                    <a:lnTo>
                      <a:pt x="325081" y="42750"/>
                    </a:lnTo>
                    <a:lnTo>
                      <a:pt x="323570" y="43131"/>
                    </a:lnTo>
                    <a:lnTo>
                      <a:pt x="315633" y="45150"/>
                    </a:lnTo>
                    <a:lnTo>
                      <a:pt x="316026" y="50700"/>
                    </a:lnTo>
                    <a:lnTo>
                      <a:pt x="316839" y="57355"/>
                    </a:lnTo>
                    <a:lnTo>
                      <a:pt x="318414" y="70958"/>
                    </a:lnTo>
                    <a:lnTo>
                      <a:pt x="319854" y="84576"/>
                    </a:lnTo>
                    <a:lnTo>
                      <a:pt x="321234" y="98201"/>
                    </a:lnTo>
                    <a:lnTo>
                      <a:pt x="322630" y="111825"/>
                    </a:lnTo>
                    <a:lnTo>
                      <a:pt x="322986" y="115216"/>
                    </a:lnTo>
                    <a:lnTo>
                      <a:pt x="323456" y="118607"/>
                    </a:lnTo>
                    <a:lnTo>
                      <a:pt x="323850" y="121769"/>
                    </a:lnTo>
                    <a:lnTo>
                      <a:pt x="387400" y="146896"/>
                    </a:lnTo>
                    <a:lnTo>
                      <a:pt x="445236" y="183301"/>
                    </a:lnTo>
                    <a:lnTo>
                      <a:pt x="459409" y="210619"/>
                    </a:lnTo>
                    <a:lnTo>
                      <a:pt x="458941" y="241431"/>
                    </a:lnTo>
                    <a:lnTo>
                      <a:pt x="458871" y="272257"/>
                    </a:lnTo>
                    <a:lnTo>
                      <a:pt x="458947" y="303089"/>
                    </a:lnTo>
                    <a:lnTo>
                      <a:pt x="458914" y="333923"/>
                    </a:lnTo>
                    <a:lnTo>
                      <a:pt x="458889" y="339117"/>
                    </a:lnTo>
                    <a:lnTo>
                      <a:pt x="460552" y="341949"/>
                    </a:lnTo>
                    <a:lnTo>
                      <a:pt x="500149" y="373970"/>
                    </a:lnTo>
                    <a:lnTo>
                      <a:pt x="514743" y="393499"/>
                    </a:lnTo>
                    <a:lnTo>
                      <a:pt x="514718" y="398566"/>
                    </a:lnTo>
                    <a:lnTo>
                      <a:pt x="514584" y="431172"/>
                    </a:lnTo>
                    <a:lnTo>
                      <a:pt x="514494" y="463779"/>
                    </a:lnTo>
                    <a:lnTo>
                      <a:pt x="514545" y="496384"/>
                    </a:lnTo>
                    <a:lnTo>
                      <a:pt x="514832" y="528982"/>
                    </a:lnTo>
                    <a:lnTo>
                      <a:pt x="514094" y="539388"/>
                    </a:lnTo>
                    <a:lnTo>
                      <a:pt x="492278" y="571956"/>
                    </a:lnTo>
                    <a:lnTo>
                      <a:pt x="462445" y="594451"/>
                    </a:lnTo>
                    <a:lnTo>
                      <a:pt x="460578" y="596356"/>
                    </a:lnTo>
                    <a:lnTo>
                      <a:pt x="460616" y="600928"/>
                    </a:lnTo>
                    <a:lnTo>
                      <a:pt x="460737" y="620606"/>
                    </a:lnTo>
                    <a:lnTo>
                      <a:pt x="460770" y="640279"/>
                    </a:lnTo>
                    <a:lnTo>
                      <a:pt x="460757" y="659942"/>
                    </a:lnTo>
                    <a:lnTo>
                      <a:pt x="460743" y="679592"/>
                    </a:lnTo>
                    <a:lnTo>
                      <a:pt x="479256" y="690355"/>
                    </a:lnTo>
                    <a:lnTo>
                      <a:pt x="504782" y="721993"/>
                    </a:lnTo>
                    <a:lnTo>
                      <a:pt x="514591" y="745886"/>
                    </a:lnTo>
                    <a:lnTo>
                      <a:pt x="514591" y="748197"/>
                    </a:lnTo>
                    <a:lnTo>
                      <a:pt x="514599" y="800591"/>
                    </a:lnTo>
                    <a:lnTo>
                      <a:pt x="514606" y="852985"/>
                    </a:lnTo>
                    <a:lnTo>
                      <a:pt x="514611" y="905379"/>
                    </a:lnTo>
                    <a:lnTo>
                      <a:pt x="514614" y="957773"/>
                    </a:lnTo>
                    <a:lnTo>
                      <a:pt x="514613" y="1010168"/>
                    </a:lnTo>
                    <a:lnTo>
                      <a:pt x="514610" y="1062563"/>
                    </a:lnTo>
                    <a:lnTo>
                      <a:pt x="514602" y="1114958"/>
                    </a:lnTo>
                    <a:lnTo>
                      <a:pt x="514591" y="1167352"/>
                    </a:lnTo>
                    <a:lnTo>
                      <a:pt x="514574" y="1219747"/>
                    </a:lnTo>
                    <a:lnTo>
                      <a:pt x="514553" y="1272142"/>
                    </a:lnTo>
                    <a:lnTo>
                      <a:pt x="514525" y="1324536"/>
                    </a:lnTo>
                    <a:lnTo>
                      <a:pt x="514492" y="1376930"/>
                    </a:lnTo>
                    <a:lnTo>
                      <a:pt x="514451" y="1429323"/>
                    </a:lnTo>
                    <a:lnTo>
                      <a:pt x="514451" y="1432435"/>
                    </a:lnTo>
                    <a:lnTo>
                      <a:pt x="470700" y="1467885"/>
                    </a:lnTo>
                    <a:lnTo>
                      <a:pt x="426237" y="1488531"/>
                    </a:lnTo>
                    <a:lnTo>
                      <a:pt x="362003" y="1506844"/>
                    </a:lnTo>
                    <a:lnTo>
                      <a:pt x="295808" y="1514604"/>
                    </a:lnTo>
                    <a:lnTo>
                      <a:pt x="241313" y="1514140"/>
                    </a:lnTo>
                    <a:lnTo>
                      <a:pt x="187956" y="1508150"/>
                    </a:lnTo>
                    <a:lnTo>
                      <a:pt x="135766" y="1496566"/>
                    </a:lnTo>
                    <a:lnTo>
                      <a:pt x="84771" y="1479326"/>
                    </a:lnTo>
                    <a:lnTo>
                      <a:pt x="35001" y="1456362"/>
                    </a:lnTo>
                    <a:lnTo>
                      <a:pt x="12376" y="1442574"/>
                    </a:lnTo>
                    <a:lnTo>
                      <a:pt x="4864" y="1437909"/>
                    </a:lnTo>
                    <a:lnTo>
                      <a:pt x="1143" y="1435686"/>
                    </a:lnTo>
                    <a:lnTo>
                      <a:pt x="101" y="1432778"/>
                    </a:lnTo>
                    <a:lnTo>
                      <a:pt x="114" y="1428447"/>
                    </a:lnTo>
                    <a:lnTo>
                      <a:pt x="181" y="1379706"/>
                    </a:lnTo>
                    <a:lnTo>
                      <a:pt x="206" y="1330962"/>
                    </a:lnTo>
                    <a:lnTo>
                      <a:pt x="207" y="1282218"/>
                    </a:lnTo>
                    <a:lnTo>
                      <a:pt x="203" y="1233477"/>
                    </a:lnTo>
                    <a:lnTo>
                      <a:pt x="202" y="1185185"/>
                    </a:lnTo>
                    <a:lnTo>
                      <a:pt x="201" y="1136893"/>
                    </a:lnTo>
                    <a:lnTo>
                      <a:pt x="201" y="1088601"/>
                    </a:lnTo>
                    <a:lnTo>
                      <a:pt x="203" y="1040310"/>
                    </a:lnTo>
                    <a:lnTo>
                      <a:pt x="207" y="992018"/>
                    </a:lnTo>
                    <a:lnTo>
                      <a:pt x="216" y="943726"/>
                    </a:lnTo>
                    <a:lnTo>
                      <a:pt x="231" y="895434"/>
                    </a:lnTo>
                    <a:lnTo>
                      <a:pt x="251" y="847143"/>
                    </a:lnTo>
                    <a:lnTo>
                      <a:pt x="280" y="798851"/>
                    </a:lnTo>
                    <a:lnTo>
                      <a:pt x="317" y="750559"/>
                    </a:lnTo>
                    <a:lnTo>
                      <a:pt x="15373" y="712737"/>
                    </a:lnTo>
                    <a:lnTo>
                      <a:pt x="36233" y="689561"/>
                    </a:lnTo>
                    <a:lnTo>
                      <a:pt x="40093" y="685840"/>
                    </a:lnTo>
                    <a:lnTo>
                      <a:pt x="44462" y="684519"/>
                    </a:lnTo>
                    <a:lnTo>
                      <a:pt x="53657" y="681725"/>
                    </a:lnTo>
                    <a:lnTo>
                      <a:pt x="54432" y="675578"/>
                    </a:lnTo>
                    <a:lnTo>
                      <a:pt x="54241" y="667196"/>
                    </a:lnTo>
                    <a:lnTo>
                      <a:pt x="53996" y="650580"/>
                    </a:lnTo>
                    <a:lnTo>
                      <a:pt x="53944" y="633957"/>
                    </a:lnTo>
                    <a:lnTo>
                      <a:pt x="54029" y="617329"/>
                    </a:lnTo>
                    <a:lnTo>
                      <a:pt x="54190" y="600699"/>
                    </a:lnTo>
                    <a:lnTo>
                      <a:pt x="54229" y="596419"/>
                    </a:lnTo>
                    <a:lnTo>
                      <a:pt x="52565" y="594565"/>
                    </a:lnTo>
                    <a:lnTo>
                      <a:pt x="49314" y="592177"/>
                    </a:lnTo>
                    <a:lnTo>
                      <a:pt x="40160" y="585450"/>
                    </a:lnTo>
                    <a:lnTo>
                      <a:pt x="7406" y="556887"/>
                    </a:lnTo>
                    <a:lnTo>
                      <a:pt x="0" y="529427"/>
                    </a:lnTo>
                    <a:lnTo>
                      <a:pt x="252" y="496504"/>
                    </a:lnTo>
                    <a:lnTo>
                      <a:pt x="293" y="463577"/>
                    </a:lnTo>
                    <a:lnTo>
                      <a:pt x="368" y="397728"/>
                    </a:lnTo>
                    <a:lnTo>
                      <a:pt x="24893" y="363536"/>
                    </a:lnTo>
                    <a:lnTo>
                      <a:pt x="54546" y="341835"/>
                    </a:lnTo>
                    <a:lnTo>
                      <a:pt x="55791" y="338508"/>
                    </a:lnTo>
                    <a:lnTo>
                      <a:pt x="55765" y="333021"/>
                    </a:lnTo>
                    <a:lnTo>
                      <a:pt x="55669" y="299770"/>
                    </a:lnTo>
                    <a:lnTo>
                      <a:pt x="55645" y="266519"/>
                    </a:lnTo>
                    <a:lnTo>
                      <a:pt x="55629" y="233271"/>
                    </a:lnTo>
                    <a:lnTo>
                      <a:pt x="55562" y="200027"/>
                    </a:lnTo>
                    <a:lnTo>
                      <a:pt x="101806" y="161878"/>
                    </a:lnTo>
                    <a:lnTo>
                      <a:pt x="145351" y="137721"/>
                    </a:lnTo>
                    <a:lnTo>
                      <a:pt x="179136" y="124503"/>
                    </a:lnTo>
                    <a:lnTo>
                      <a:pt x="191160" y="120068"/>
                    </a:lnTo>
                    <a:close/>
                  </a:path>
                </a:pathLst>
              </a:custGeom>
              <a:ln w="50800">
                <a:solidFill>
                  <a:srgbClr val="FFFFFF"/>
                </a:solidFill>
              </a:ln>
            </p:spPr>
            <p:txBody>
              <a:bodyPr wrap="square" lIns="0" tIns="0" rIns="0" bIns="0" rtlCol="0"/>
              <a:lstStyle/>
              <a:p>
                <a:endParaRPr sz="1350"/>
              </a:p>
            </p:txBody>
          </p:sp>
        </p:grpSp>
        <p:grpSp>
          <p:nvGrpSpPr>
            <p:cNvPr id="33" name="Group 32"/>
            <p:cNvGrpSpPr/>
            <p:nvPr/>
          </p:nvGrpSpPr>
          <p:grpSpPr>
            <a:xfrm>
              <a:off x="1356666" y="1193939"/>
              <a:ext cx="1718676" cy="1718676"/>
              <a:chOff x="9218769" y="415552"/>
              <a:chExt cx="2197100" cy="2197100"/>
            </a:xfrm>
          </p:grpSpPr>
          <p:sp>
            <p:nvSpPr>
              <p:cNvPr id="36" name="object 23"/>
              <p:cNvSpPr/>
              <p:nvPr/>
            </p:nvSpPr>
            <p:spPr>
              <a:xfrm>
                <a:off x="9218769" y="415552"/>
                <a:ext cx="2197100" cy="2197100"/>
              </a:xfrm>
              <a:custGeom>
                <a:avLst/>
                <a:gdLst/>
                <a:ahLst/>
                <a:cxnLst/>
                <a:rect l="l" t="t" r="r" b="b"/>
                <a:pathLst>
                  <a:path w="2197100" h="2197100">
                    <a:moveTo>
                      <a:pt x="1098550" y="0"/>
                    </a:moveTo>
                    <a:lnTo>
                      <a:pt x="1050896" y="1014"/>
                    </a:lnTo>
                    <a:lnTo>
                      <a:pt x="1003762" y="4032"/>
                    </a:lnTo>
                    <a:lnTo>
                      <a:pt x="957187" y="9010"/>
                    </a:lnTo>
                    <a:lnTo>
                      <a:pt x="911213" y="15909"/>
                    </a:lnTo>
                    <a:lnTo>
                      <a:pt x="865882" y="24686"/>
                    </a:lnTo>
                    <a:lnTo>
                      <a:pt x="821233" y="35301"/>
                    </a:lnTo>
                    <a:lnTo>
                      <a:pt x="777310" y="47712"/>
                    </a:lnTo>
                    <a:lnTo>
                      <a:pt x="734152" y="61878"/>
                    </a:lnTo>
                    <a:lnTo>
                      <a:pt x="691802" y="77758"/>
                    </a:lnTo>
                    <a:lnTo>
                      <a:pt x="650300" y="95311"/>
                    </a:lnTo>
                    <a:lnTo>
                      <a:pt x="609687" y="114495"/>
                    </a:lnTo>
                    <a:lnTo>
                      <a:pt x="570005" y="135270"/>
                    </a:lnTo>
                    <a:lnTo>
                      <a:pt x="531295" y="157593"/>
                    </a:lnTo>
                    <a:lnTo>
                      <a:pt x="493599" y="181425"/>
                    </a:lnTo>
                    <a:lnTo>
                      <a:pt x="456956" y="206723"/>
                    </a:lnTo>
                    <a:lnTo>
                      <a:pt x="421410" y="233446"/>
                    </a:lnTo>
                    <a:lnTo>
                      <a:pt x="387000" y="261553"/>
                    </a:lnTo>
                    <a:lnTo>
                      <a:pt x="353768" y="291004"/>
                    </a:lnTo>
                    <a:lnTo>
                      <a:pt x="321756" y="321756"/>
                    </a:lnTo>
                    <a:lnTo>
                      <a:pt x="291004" y="353768"/>
                    </a:lnTo>
                    <a:lnTo>
                      <a:pt x="261553" y="387000"/>
                    </a:lnTo>
                    <a:lnTo>
                      <a:pt x="233446" y="421410"/>
                    </a:lnTo>
                    <a:lnTo>
                      <a:pt x="206723" y="456956"/>
                    </a:lnTo>
                    <a:lnTo>
                      <a:pt x="181425" y="493599"/>
                    </a:lnTo>
                    <a:lnTo>
                      <a:pt x="157593" y="531295"/>
                    </a:lnTo>
                    <a:lnTo>
                      <a:pt x="135270" y="570005"/>
                    </a:lnTo>
                    <a:lnTo>
                      <a:pt x="114495" y="609687"/>
                    </a:lnTo>
                    <a:lnTo>
                      <a:pt x="95311" y="650300"/>
                    </a:lnTo>
                    <a:lnTo>
                      <a:pt x="77758" y="691802"/>
                    </a:lnTo>
                    <a:lnTo>
                      <a:pt x="61878" y="734152"/>
                    </a:lnTo>
                    <a:lnTo>
                      <a:pt x="47712" y="777310"/>
                    </a:lnTo>
                    <a:lnTo>
                      <a:pt x="35301" y="821233"/>
                    </a:lnTo>
                    <a:lnTo>
                      <a:pt x="24686" y="865882"/>
                    </a:lnTo>
                    <a:lnTo>
                      <a:pt x="15909" y="911213"/>
                    </a:lnTo>
                    <a:lnTo>
                      <a:pt x="9010" y="957187"/>
                    </a:lnTo>
                    <a:lnTo>
                      <a:pt x="4032" y="1003762"/>
                    </a:lnTo>
                    <a:lnTo>
                      <a:pt x="1014" y="1050896"/>
                    </a:lnTo>
                    <a:lnTo>
                      <a:pt x="0" y="1098550"/>
                    </a:lnTo>
                    <a:lnTo>
                      <a:pt x="1014" y="1146203"/>
                    </a:lnTo>
                    <a:lnTo>
                      <a:pt x="4032" y="1193337"/>
                    </a:lnTo>
                    <a:lnTo>
                      <a:pt x="9010" y="1239912"/>
                    </a:lnTo>
                    <a:lnTo>
                      <a:pt x="15909" y="1285886"/>
                    </a:lnTo>
                    <a:lnTo>
                      <a:pt x="24686" y="1331217"/>
                    </a:lnTo>
                    <a:lnTo>
                      <a:pt x="35301" y="1375866"/>
                    </a:lnTo>
                    <a:lnTo>
                      <a:pt x="47712" y="1419789"/>
                    </a:lnTo>
                    <a:lnTo>
                      <a:pt x="61878" y="1462947"/>
                    </a:lnTo>
                    <a:lnTo>
                      <a:pt x="77758" y="1505297"/>
                    </a:lnTo>
                    <a:lnTo>
                      <a:pt x="95311" y="1546799"/>
                    </a:lnTo>
                    <a:lnTo>
                      <a:pt x="114495" y="1587412"/>
                    </a:lnTo>
                    <a:lnTo>
                      <a:pt x="135270" y="1627094"/>
                    </a:lnTo>
                    <a:lnTo>
                      <a:pt x="157593" y="1665804"/>
                    </a:lnTo>
                    <a:lnTo>
                      <a:pt x="181425" y="1703500"/>
                    </a:lnTo>
                    <a:lnTo>
                      <a:pt x="206723" y="1740143"/>
                    </a:lnTo>
                    <a:lnTo>
                      <a:pt x="233446" y="1775689"/>
                    </a:lnTo>
                    <a:lnTo>
                      <a:pt x="261553" y="1810099"/>
                    </a:lnTo>
                    <a:lnTo>
                      <a:pt x="291004" y="1843331"/>
                    </a:lnTo>
                    <a:lnTo>
                      <a:pt x="321756" y="1875343"/>
                    </a:lnTo>
                    <a:lnTo>
                      <a:pt x="353768" y="1906095"/>
                    </a:lnTo>
                    <a:lnTo>
                      <a:pt x="387000" y="1935546"/>
                    </a:lnTo>
                    <a:lnTo>
                      <a:pt x="421410" y="1963653"/>
                    </a:lnTo>
                    <a:lnTo>
                      <a:pt x="456956" y="1990376"/>
                    </a:lnTo>
                    <a:lnTo>
                      <a:pt x="493599" y="2015674"/>
                    </a:lnTo>
                    <a:lnTo>
                      <a:pt x="531295" y="2039506"/>
                    </a:lnTo>
                    <a:lnTo>
                      <a:pt x="570005" y="2061829"/>
                    </a:lnTo>
                    <a:lnTo>
                      <a:pt x="609687" y="2082604"/>
                    </a:lnTo>
                    <a:lnTo>
                      <a:pt x="650300" y="2101788"/>
                    </a:lnTo>
                    <a:lnTo>
                      <a:pt x="691802" y="2119341"/>
                    </a:lnTo>
                    <a:lnTo>
                      <a:pt x="734152" y="2135221"/>
                    </a:lnTo>
                    <a:lnTo>
                      <a:pt x="777310" y="2149387"/>
                    </a:lnTo>
                    <a:lnTo>
                      <a:pt x="821233" y="2161798"/>
                    </a:lnTo>
                    <a:lnTo>
                      <a:pt x="865882" y="2172413"/>
                    </a:lnTo>
                    <a:lnTo>
                      <a:pt x="911213" y="2181190"/>
                    </a:lnTo>
                    <a:lnTo>
                      <a:pt x="957187" y="2188089"/>
                    </a:lnTo>
                    <a:lnTo>
                      <a:pt x="1003762" y="2193067"/>
                    </a:lnTo>
                    <a:lnTo>
                      <a:pt x="1050896" y="2196085"/>
                    </a:lnTo>
                    <a:lnTo>
                      <a:pt x="1098550" y="2197100"/>
                    </a:lnTo>
                    <a:lnTo>
                      <a:pt x="1146203" y="2196085"/>
                    </a:lnTo>
                    <a:lnTo>
                      <a:pt x="1193337" y="2193067"/>
                    </a:lnTo>
                    <a:lnTo>
                      <a:pt x="1239912" y="2188089"/>
                    </a:lnTo>
                    <a:lnTo>
                      <a:pt x="1285886" y="2181190"/>
                    </a:lnTo>
                    <a:lnTo>
                      <a:pt x="1331217" y="2172413"/>
                    </a:lnTo>
                    <a:lnTo>
                      <a:pt x="1375866" y="2161798"/>
                    </a:lnTo>
                    <a:lnTo>
                      <a:pt x="1419789" y="2149387"/>
                    </a:lnTo>
                    <a:lnTo>
                      <a:pt x="1462947" y="2135221"/>
                    </a:lnTo>
                    <a:lnTo>
                      <a:pt x="1505297" y="2119341"/>
                    </a:lnTo>
                    <a:lnTo>
                      <a:pt x="1546799" y="2101788"/>
                    </a:lnTo>
                    <a:lnTo>
                      <a:pt x="1587412" y="2082604"/>
                    </a:lnTo>
                    <a:lnTo>
                      <a:pt x="1627094" y="2061829"/>
                    </a:lnTo>
                    <a:lnTo>
                      <a:pt x="1665804" y="2039506"/>
                    </a:lnTo>
                    <a:lnTo>
                      <a:pt x="1703500" y="2015674"/>
                    </a:lnTo>
                    <a:lnTo>
                      <a:pt x="1740143" y="1990376"/>
                    </a:lnTo>
                    <a:lnTo>
                      <a:pt x="1775689" y="1963653"/>
                    </a:lnTo>
                    <a:lnTo>
                      <a:pt x="1810099" y="1935546"/>
                    </a:lnTo>
                    <a:lnTo>
                      <a:pt x="1843331" y="1906095"/>
                    </a:lnTo>
                    <a:lnTo>
                      <a:pt x="1875343" y="1875343"/>
                    </a:lnTo>
                    <a:lnTo>
                      <a:pt x="1906095" y="1843331"/>
                    </a:lnTo>
                    <a:lnTo>
                      <a:pt x="1935546" y="1810099"/>
                    </a:lnTo>
                    <a:lnTo>
                      <a:pt x="1963653" y="1775689"/>
                    </a:lnTo>
                    <a:lnTo>
                      <a:pt x="1990376" y="1740143"/>
                    </a:lnTo>
                    <a:lnTo>
                      <a:pt x="2015674" y="1703500"/>
                    </a:lnTo>
                    <a:lnTo>
                      <a:pt x="2039506" y="1665804"/>
                    </a:lnTo>
                    <a:lnTo>
                      <a:pt x="2061829" y="1627094"/>
                    </a:lnTo>
                    <a:lnTo>
                      <a:pt x="2082604" y="1587412"/>
                    </a:lnTo>
                    <a:lnTo>
                      <a:pt x="2101788" y="1546799"/>
                    </a:lnTo>
                    <a:lnTo>
                      <a:pt x="2119341" y="1505297"/>
                    </a:lnTo>
                    <a:lnTo>
                      <a:pt x="2135221" y="1462947"/>
                    </a:lnTo>
                    <a:lnTo>
                      <a:pt x="2149387" y="1419789"/>
                    </a:lnTo>
                    <a:lnTo>
                      <a:pt x="2161798" y="1375866"/>
                    </a:lnTo>
                    <a:lnTo>
                      <a:pt x="2172413" y="1331217"/>
                    </a:lnTo>
                    <a:lnTo>
                      <a:pt x="2181190" y="1285886"/>
                    </a:lnTo>
                    <a:lnTo>
                      <a:pt x="2188089" y="1239912"/>
                    </a:lnTo>
                    <a:lnTo>
                      <a:pt x="2193067" y="1193337"/>
                    </a:lnTo>
                    <a:lnTo>
                      <a:pt x="2196085" y="1146203"/>
                    </a:lnTo>
                    <a:lnTo>
                      <a:pt x="2197100" y="1098550"/>
                    </a:lnTo>
                    <a:lnTo>
                      <a:pt x="2196085" y="1050896"/>
                    </a:lnTo>
                    <a:lnTo>
                      <a:pt x="2193067" y="1003762"/>
                    </a:lnTo>
                    <a:lnTo>
                      <a:pt x="2188089" y="957187"/>
                    </a:lnTo>
                    <a:lnTo>
                      <a:pt x="2181190" y="911213"/>
                    </a:lnTo>
                    <a:lnTo>
                      <a:pt x="2172413" y="865882"/>
                    </a:lnTo>
                    <a:lnTo>
                      <a:pt x="2161798" y="821233"/>
                    </a:lnTo>
                    <a:lnTo>
                      <a:pt x="2149387" y="777310"/>
                    </a:lnTo>
                    <a:lnTo>
                      <a:pt x="2135221" y="734152"/>
                    </a:lnTo>
                    <a:lnTo>
                      <a:pt x="2119341" y="691802"/>
                    </a:lnTo>
                    <a:lnTo>
                      <a:pt x="2101788" y="650300"/>
                    </a:lnTo>
                    <a:lnTo>
                      <a:pt x="2082604" y="609687"/>
                    </a:lnTo>
                    <a:lnTo>
                      <a:pt x="2061829" y="570005"/>
                    </a:lnTo>
                    <a:lnTo>
                      <a:pt x="2039506" y="531295"/>
                    </a:lnTo>
                    <a:lnTo>
                      <a:pt x="2015674" y="493599"/>
                    </a:lnTo>
                    <a:lnTo>
                      <a:pt x="1990376" y="456956"/>
                    </a:lnTo>
                    <a:lnTo>
                      <a:pt x="1963653" y="421410"/>
                    </a:lnTo>
                    <a:lnTo>
                      <a:pt x="1935546" y="387000"/>
                    </a:lnTo>
                    <a:lnTo>
                      <a:pt x="1906095" y="353768"/>
                    </a:lnTo>
                    <a:lnTo>
                      <a:pt x="1875343" y="321756"/>
                    </a:lnTo>
                    <a:lnTo>
                      <a:pt x="1843331" y="291004"/>
                    </a:lnTo>
                    <a:lnTo>
                      <a:pt x="1810099" y="261553"/>
                    </a:lnTo>
                    <a:lnTo>
                      <a:pt x="1775689" y="233446"/>
                    </a:lnTo>
                    <a:lnTo>
                      <a:pt x="1740143" y="206723"/>
                    </a:lnTo>
                    <a:lnTo>
                      <a:pt x="1703500" y="181425"/>
                    </a:lnTo>
                    <a:lnTo>
                      <a:pt x="1665804" y="157593"/>
                    </a:lnTo>
                    <a:lnTo>
                      <a:pt x="1627094" y="135270"/>
                    </a:lnTo>
                    <a:lnTo>
                      <a:pt x="1587412" y="114495"/>
                    </a:lnTo>
                    <a:lnTo>
                      <a:pt x="1546799" y="95311"/>
                    </a:lnTo>
                    <a:lnTo>
                      <a:pt x="1505297" y="77758"/>
                    </a:lnTo>
                    <a:lnTo>
                      <a:pt x="1462947" y="61878"/>
                    </a:lnTo>
                    <a:lnTo>
                      <a:pt x="1419789" y="47712"/>
                    </a:lnTo>
                    <a:lnTo>
                      <a:pt x="1375866" y="35301"/>
                    </a:lnTo>
                    <a:lnTo>
                      <a:pt x="1331217" y="24686"/>
                    </a:lnTo>
                    <a:lnTo>
                      <a:pt x="1285886" y="15909"/>
                    </a:lnTo>
                    <a:lnTo>
                      <a:pt x="1239912" y="9010"/>
                    </a:lnTo>
                    <a:lnTo>
                      <a:pt x="1193337" y="4032"/>
                    </a:lnTo>
                    <a:lnTo>
                      <a:pt x="1146203" y="1014"/>
                    </a:lnTo>
                    <a:lnTo>
                      <a:pt x="1098550" y="0"/>
                    </a:lnTo>
                    <a:close/>
                  </a:path>
                </a:pathLst>
              </a:custGeom>
              <a:solidFill>
                <a:srgbClr val="EC008C"/>
              </a:solidFill>
            </p:spPr>
            <p:txBody>
              <a:bodyPr wrap="square" lIns="0" tIns="0" rIns="0" bIns="0" rtlCol="0"/>
              <a:lstStyle/>
              <a:p>
                <a:endParaRPr sz="1350"/>
              </a:p>
            </p:txBody>
          </p:sp>
          <p:sp>
            <p:nvSpPr>
              <p:cNvPr id="37" name="object 25"/>
              <p:cNvSpPr/>
              <p:nvPr/>
            </p:nvSpPr>
            <p:spPr>
              <a:xfrm>
                <a:off x="9688543" y="969399"/>
                <a:ext cx="1459230" cy="870585"/>
              </a:xfrm>
              <a:custGeom>
                <a:avLst/>
                <a:gdLst/>
                <a:ahLst/>
                <a:cxnLst/>
                <a:rect l="l" t="t" r="r" b="b"/>
                <a:pathLst>
                  <a:path w="1459230" h="870585">
                    <a:moveTo>
                      <a:pt x="725170" y="447217"/>
                    </a:moveTo>
                    <a:lnTo>
                      <a:pt x="719721" y="400024"/>
                    </a:lnTo>
                    <a:lnTo>
                      <a:pt x="704189" y="356679"/>
                    </a:lnTo>
                    <a:lnTo>
                      <a:pt x="679843" y="318414"/>
                    </a:lnTo>
                    <a:lnTo>
                      <a:pt x="647915" y="286486"/>
                    </a:lnTo>
                    <a:lnTo>
                      <a:pt x="609650" y="262128"/>
                    </a:lnTo>
                    <a:lnTo>
                      <a:pt x="566305" y="246608"/>
                    </a:lnTo>
                    <a:lnTo>
                      <a:pt x="519112" y="241160"/>
                    </a:lnTo>
                    <a:lnTo>
                      <a:pt x="486168" y="243751"/>
                    </a:lnTo>
                    <a:lnTo>
                      <a:pt x="454647" y="251371"/>
                    </a:lnTo>
                    <a:lnTo>
                      <a:pt x="424992" y="263740"/>
                    </a:lnTo>
                    <a:lnTo>
                      <a:pt x="397687" y="280581"/>
                    </a:lnTo>
                    <a:lnTo>
                      <a:pt x="393179" y="268871"/>
                    </a:lnTo>
                    <a:lnTo>
                      <a:pt x="385902" y="233705"/>
                    </a:lnTo>
                    <a:lnTo>
                      <a:pt x="386257" y="198234"/>
                    </a:lnTo>
                    <a:lnTo>
                      <a:pt x="394106" y="163652"/>
                    </a:lnTo>
                    <a:lnTo>
                      <a:pt x="431228" y="102527"/>
                    </a:lnTo>
                    <a:lnTo>
                      <a:pt x="489915" y="62826"/>
                    </a:lnTo>
                    <a:lnTo>
                      <a:pt x="524662" y="53111"/>
                    </a:lnTo>
                    <a:lnTo>
                      <a:pt x="533920" y="49580"/>
                    </a:lnTo>
                    <a:lnTo>
                      <a:pt x="540867" y="43002"/>
                    </a:lnTo>
                    <a:lnTo>
                      <a:pt x="544842" y="34302"/>
                    </a:lnTo>
                    <a:lnTo>
                      <a:pt x="545185" y="24396"/>
                    </a:lnTo>
                    <a:lnTo>
                      <a:pt x="541655" y="15113"/>
                    </a:lnTo>
                    <a:lnTo>
                      <a:pt x="535089" y="8153"/>
                    </a:lnTo>
                    <a:lnTo>
                      <a:pt x="526376" y="4165"/>
                    </a:lnTo>
                    <a:lnTo>
                      <a:pt x="516458" y="3873"/>
                    </a:lnTo>
                    <a:lnTo>
                      <a:pt x="471322" y="16484"/>
                    </a:lnTo>
                    <a:lnTo>
                      <a:pt x="430441" y="38176"/>
                    </a:lnTo>
                    <a:lnTo>
                      <a:pt x="395097" y="68059"/>
                    </a:lnTo>
                    <a:lnTo>
                      <a:pt x="366636" y="105244"/>
                    </a:lnTo>
                    <a:lnTo>
                      <a:pt x="353961" y="129628"/>
                    </a:lnTo>
                    <a:lnTo>
                      <a:pt x="350405" y="123024"/>
                    </a:lnTo>
                    <a:lnTo>
                      <a:pt x="315036" y="74714"/>
                    </a:lnTo>
                    <a:lnTo>
                      <a:pt x="282613" y="44691"/>
                    </a:lnTo>
                    <a:lnTo>
                      <a:pt x="245643" y="20497"/>
                    </a:lnTo>
                    <a:lnTo>
                      <a:pt x="204622" y="2501"/>
                    </a:lnTo>
                    <a:lnTo>
                      <a:pt x="197370" y="0"/>
                    </a:lnTo>
                    <a:lnTo>
                      <a:pt x="189344" y="977"/>
                    </a:lnTo>
                    <a:lnTo>
                      <a:pt x="176441" y="9347"/>
                    </a:lnTo>
                    <a:lnTo>
                      <a:pt x="172288" y="16268"/>
                    </a:lnTo>
                    <a:lnTo>
                      <a:pt x="171615" y="23926"/>
                    </a:lnTo>
                    <a:lnTo>
                      <a:pt x="171348" y="68719"/>
                    </a:lnTo>
                    <a:lnTo>
                      <a:pt x="178409" y="112344"/>
                    </a:lnTo>
                    <a:lnTo>
                      <a:pt x="192646" y="154178"/>
                    </a:lnTo>
                    <a:lnTo>
                      <a:pt x="213893" y="193636"/>
                    </a:lnTo>
                    <a:lnTo>
                      <a:pt x="243573" y="231482"/>
                    </a:lnTo>
                    <a:lnTo>
                      <a:pt x="272732" y="249593"/>
                    </a:lnTo>
                    <a:lnTo>
                      <a:pt x="282067" y="247497"/>
                    </a:lnTo>
                    <a:lnTo>
                      <a:pt x="289140" y="206489"/>
                    </a:lnTo>
                    <a:lnTo>
                      <a:pt x="279946" y="197281"/>
                    </a:lnTo>
                    <a:lnTo>
                      <a:pt x="271297" y="187515"/>
                    </a:lnTo>
                    <a:lnTo>
                      <a:pt x="242189" y="142379"/>
                    </a:lnTo>
                    <a:lnTo>
                      <a:pt x="224790" y="90944"/>
                    </a:lnTo>
                    <a:lnTo>
                      <a:pt x="221081" y="63995"/>
                    </a:lnTo>
                    <a:lnTo>
                      <a:pt x="244195" y="78346"/>
                    </a:lnTo>
                    <a:lnTo>
                      <a:pt x="284111" y="115163"/>
                    </a:lnTo>
                    <a:lnTo>
                      <a:pt x="317868" y="169494"/>
                    </a:lnTo>
                    <a:lnTo>
                      <a:pt x="335203" y="239052"/>
                    </a:lnTo>
                    <a:lnTo>
                      <a:pt x="334886" y="277939"/>
                    </a:lnTo>
                    <a:lnTo>
                      <a:pt x="335153" y="354939"/>
                    </a:lnTo>
                    <a:lnTo>
                      <a:pt x="337121" y="364642"/>
                    </a:lnTo>
                    <a:lnTo>
                      <a:pt x="342468" y="372579"/>
                    </a:lnTo>
                    <a:lnTo>
                      <a:pt x="350418" y="377926"/>
                    </a:lnTo>
                    <a:lnTo>
                      <a:pt x="360133" y="379895"/>
                    </a:lnTo>
                    <a:lnTo>
                      <a:pt x="365404" y="379895"/>
                    </a:lnTo>
                    <a:lnTo>
                      <a:pt x="370281" y="378244"/>
                    </a:lnTo>
                    <a:lnTo>
                      <a:pt x="374319" y="375450"/>
                    </a:lnTo>
                    <a:lnTo>
                      <a:pt x="378968" y="373494"/>
                    </a:lnTo>
                    <a:lnTo>
                      <a:pt x="383120" y="370306"/>
                    </a:lnTo>
                    <a:lnTo>
                      <a:pt x="385965" y="365671"/>
                    </a:lnTo>
                    <a:lnTo>
                      <a:pt x="411175" y="334314"/>
                    </a:lnTo>
                    <a:lnTo>
                      <a:pt x="442785" y="310870"/>
                    </a:lnTo>
                    <a:lnTo>
                      <a:pt x="479259" y="296176"/>
                    </a:lnTo>
                    <a:lnTo>
                      <a:pt x="519112" y="291096"/>
                    </a:lnTo>
                    <a:lnTo>
                      <a:pt x="568413" y="299059"/>
                    </a:lnTo>
                    <a:lnTo>
                      <a:pt x="611263" y="321259"/>
                    </a:lnTo>
                    <a:lnTo>
                      <a:pt x="645071" y="355066"/>
                    </a:lnTo>
                    <a:lnTo>
                      <a:pt x="667258" y="397916"/>
                    </a:lnTo>
                    <a:lnTo>
                      <a:pt x="675233" y="447217"/>
                    </a:lnTo>
                    <a:lnTo>
                      <a:pt x="674738" y="459790"/>
                    </a:lnTo>
                    <a:lnTo>
                      <a:pt x="667016" y="497306"/>
                    </a:lnTo>
                    <a:lnTo>
                      <a:pt x="656336" y="521830"/>
                    </a:lnTo>
                    <a:lnTo>
                      <a:pt x="560120" y="744740"/>
                    </a:lnTo>
                    <a:lnTo>
                      <a:pt x="525843" y="799884"/>
                    </a:lnTo>
                    <a:lnTo>
                      <a:pt x="466991" y="820191"/>
                    </a:lnTo>
                    <a:lnTo>
                      <a:pt x="454787" y="819404"/>
                    </a:lnTo>
                    <a:lnTo>
                      <a:pt x="442823" y="817067"/>
                    </a:lnTo>
                    <a:lnTo>
                      <a:pt x="431292" y="813231"/>
                    </a:lnTo>
                    <a:lnTo>
                      <a:pt x="406044" y="800887"/>
                    </a:lnTo>
                    <a:lnTo>
                      <a:pt x="391934" y="796086"/>
                    </a:lnTo>
                    <a:lnTo>
                      <a:pt x="377304" y="793153"/>
                    </a:lnTo>
                    <a:lnTo>
                      <a:pt x="362343" y="792175"/>
                    </a:lnTo>
                    <a:lnTo>
                      <a:pt x="346913" y="793216"/>
                    </a:lnTo>
                    <a:lnTo>
                      <a:pt x="331851" y="796315"/>
                    </a:lnTo>
                    <a:lnTo>
                      <a:pt x="317373" y="801420"/>
                    </a:lnTo>
                    <a:lnTo>
                      <a:pt x="303339" y="808723"/>
                    </a:lnTo>
                    <a:lnTo>
                      <a:pt x="292684" y="813663"/>
                    </a:lnTo>
                    <a:lnTo>
                      <a:pt x="281508" y="817257"/>
                    </a:lnTo>
                    <a:lnTo>
                      <a:pt x="269951" y="819442"/>
                    </a:lnTo>
                    <a:lnTo>
                      <a:pt x="258165" y="820191"/>
                    </a:lnTo>
                    <a:lnTo>
                      <a:pt x="226593" y="814844"/>
                    </a:lnTo>
                    <a:lnTo>
                      <a:pt x="199326" y="799884"/>
                    </a:lnTo>
                    <a:lnTo>
                      <a:pt x="178396" y="776897"/>
                    </a:lnTo>
                    <a:lnTo>
                      <a:pt x="165823" y="747483"/>
                    </a:lnTo>
                    <a:lnTo>
                      <a:pt x="164477" y="743432"/>
                    </a:lnTo>
                    <a:lnTo>
                      <a:pt x="67970" y="520052"/>
                    </a:lnTo>
                    <a:lnTo>
                      <a:pt x="51981" y="472579"/>
                    </a:lnTo>
                    <a:lnTo>
                      <a:pt x="49923" y="447217"/>
                    </a:lnTo>
                    <a:lnTo>
                      <a:pt x="56273" y="402729"/>
                    </a:lnTo>
                    <a:lnTo>
                      <a:pt x="74218" y="363131"/>
                    </a:lnTo>
                    <a:lnTo>
                      <a:pt x="102108" y="330365"/>
                    </a:lnTo>
                    <a:lnTo>
                      <a:pt x="138303" y="306362"/>
                    </a:lnTo>
                    <a:lnTo>
                      <a:pt x="181152" y="293065"/>
                    </a:lnTo>
                    <a:lnTo>
                      <a:pt x="190449" y="289585"/>
                    </a:lnTo>
                    <a:lnTo>
                      <a:pt x="197434" y="283044"/>
                    </a:lnTo>
                    <a:lnTo>
                      <a:pt x="201472" y="274370"/>
                    </a:lnTo>
                    <a:lnTo>
                      <a:pt x="201866" y="264464"/>
                    </a:lnTo>
                    <a:lnTo>
                      <a:pt x="198386" y="255168"/>
                    </a:lnTo>
                    <a:lnTo>
                      <a:pt x="191846" y="248183"/>
                    </a:lnTo>
                    <a:lnTo>
                      <a:pt x="183159" y="244157"/>
                    </a:lnTo>
                    <a:lnTo>
                      <a:pt x="173278" y="243763"/>
                    </a:lnTo>
                    <a:lnTo>
                      <a:pt x="125577" y="257340"/>
                    </a:lnTo>
                    <a:lnTo>
                      <a:pt x="83718" y="281025"/>
                    </a:lnTo>
                    <a:lnTo>
                      <a:pt x="48983" y="313334"/>
                    </a:lnTo>
                    <a:lnTo>
                      <a:pt x="22606" y="352780"/>
                    </a:lnTo>
                    <a:lnTo>
                      <a:pt x="5867" y="397903"/>
                    </a:lnTo>
                    <a:lnTo>
                      <a:pt x="0" y="447217"/>
                    </a:lnTo>
                    <a:lnTo>
                      <a:pt x="685" y="464019"/>
                    </a:lnTo>
                    <a:lnTo>
                      <a:pt x="10985" y="513740"/>
                    </a:lnTo>
                    <a:lnTo>
                      <a:pt x="23355" y="542493"/>
                    </a:lnTo>
                    <a:lnTo>
                      <a:pt x="117817" y="761339"/>
                    </a:lnTo>
                    <a:lnTo>
                      <a:pt x="137350" y="805395"/>
                    </a:lnTo>
                    <a:lnTo>
                      <a:pt x="169240" y="839787"/>
                    </a:lnTo>
                    <a:lnTo>
                      <a:pt x="210502" y="862139"/>
                    </a:lnTo>
                    <a:lnTo>
                      <a:pt x="258165" y="870115"/>
                    </a:lnTo>
                    <a:lnTo>
                      <a:pt x="276491" y="868946"/>
                    </a:lnTo>
                    <a:lnTo>
                      <a:pt x="294462" y="865492"/>
                    </a:lnTo>
                    <a:lnTo>
                      <a:pt x="311835" y="859828"/>
                    </a:lnTo>
                    <a:lnTo>
                      <a:pt x="328371" y="852004"/>
                    </a:lnTo>
                    <a:lnTo>
                      <a:pt x="329539" y="851179"/>
                    </a:lnTo>
                    <a:lnTo>
                      <a:pt x="345084" y="844562"/>
                    </a:lnTo>
                    <a:lnTo>
                      <a:pt x="361848" y="842264"/>
                    </a:lnTo>
                    <a:lnTo>
                      <a:pt x="378637" y="844296"/>
                    </a:lnTo>
                    <a:lnTo>
                      <a:pt x="395744" y="851408"/>
                    </a:lnTo>
                    <a:lnTo>
                      <a:pt x="412483" y="859485"/>
                    </a:lnTo>
                    <a:lnTo>
                      <a:pt x="430110" y="865339"/>
                    </a:lnTo>
                    <a:lnTo>
                      <a:pt x="448360" y="868908"/>
                    </a:lnTo>
                    <a:lnTo>
                      <a:pt x="466991" y="870115"/>
                    </a:lnTo>
                    <a:lnTo>
                      <a:pt x="514654" y="862139"/>
                    </a:lnTo>
                    <a:lnTo>
                      <a:pt x="555929" y="839787"/>
                    </a:lnTo>
                    <a:lnTo>
                      <a:pt x="587819" y="805395"/>
                    </a:lnTo>
                    <a:lnTo>
                      <a:pt x="607352" y="761339"/>
                    </a:lnTo>
                    <a:lnTo>
                      <a:pt x="701789" y="542493"/>
                    </a:lnTo>
                    <a:lnTo>
                      <a:pt x="705383" y="535305"/>
                    </a:lnTo>
                    <a:lnTo>
                      <a:pt x="719086" y="497065"/>
                    </a:lnTo>
                    <a:lnTo>
                      <a:pt x="724496" y="464032"/>
                    </a:lnTo>
                    <a:lnTo>
                      <a:pt x="725170" y="447217"/>
                    </a:lnTo>
                    <a:close/>
                  </a:path>
                  <a:path w="1459230" h="870585">
                    <a:moveTo>
                      <a:pt x="1458683" y="393496"/>
                    </a:moveTo>
                    <a:lnTo>
                      <a:pt x="1402537" y="373329"/>
                    </a:lnTo>
                    <a:lnTo>
                      <a:pt x="1359801" y="376567"/>
                    </a:lnTo>
                    <a:lnTo>
                      <a:pt x="1318272" y="386956"/>
                    </a:lnTo>
                    <a:lnTo>
                      <a:pt x="1275194" y="406209"/>
                    </a:lnTo>
                    <a:lnTo>
                      <a:pt x="1282827" y="375615"/>
                    </a:lnTo>
                    <a:lnTo>
                      <a:pt x="1286675" y="344335"/>
                    </a:lnTo>
                    <a:lnTo>
                      <a:pt x="1286700" y="312585"/>
                    </a:lnTo>
                    <a:lnTo>
                      <a:pt x="1282865" y="280619"/>
                    </a:lnTo>
                    <a:lnTo>
                      <a:pt x="1282052" y="276174"/>
                    </a:lnTo>
                    <a:lnTo>
                      <a:pt x="1279245" y="272338"/>
                    </a:lnTo>
                    <a:lnTo>
                      <a:pt x="1271257" y="268097"/>
                    </a:lnTo>
                    <a:lnTo>
                      <a:pt x="1266520" y="267931"/>
                    </a:lnTo>
                    <a:lnTo>
                      <a:pt x="1262380" y="269760"/>
                    </a:lnTo>
                    <a:lnTo>
                      <a:pt x="1224305" y="290550"/>
                    </a:lnTo>
                    <a:lnTo>
                      <a:pt x="1190726" y="317080"/>
                    </a:lnTo>
                    <a:lnTo>
                      <a:pt x="1162075" y="348919"/>
                    </a:lnTo>
                    <a:lnTo>
                      <a:pt x="1138783" y="385673"/>
                    </a:lnTo>
                    <a:lnTo>
                      <a:pt x="1121346" y="426948"/>
                    </a:lnTo>
                    <a:lnTo>
                      <a:pt x="1125347" y="435394"/>
                    </a:lnTo>
                    <a:lnTo>
                      <a:pt x="1140688" y="440855"/>
                    </a:lnTo>
                    <a:lnTo>
                      <a:pt x="1149121" y="436854"/>
                    </a:lnTo>
                    <a:lnTo>
                      <a:pt x="1154709" y="421601"/>
                    </a:lnTo>
                    <a:lnTo>
                      <a:pt x="1157846" y="414083"/>
                    </a:lnTo>
                    <a:lnTo>
                      <a:pt x="1182624" y="370751"/>
                    </a:lnTo>
                    <a:lnTo>
                      <a:pt x="1228699" y="323583"/>
                    </a:lnTo>
                    <a:lnTo>
                      <a:pt x="1256563" y="305511"/>
                    </a:lnTo>
                    <a:lnTo>
                      <a:pt x="1257414" y="339204"/>
                    </a:lnTo>
                    <a:lnTo>
                      <a:pt x="1253426" y="372338"/>
                    </a:lnTo>
                    <a:lnTo>
                      <a:pt x="1244650" y="404583"/>
                    </a:lnTo>
                    <a:lnTo>
                      <a:pt x="1230325" y="437146"/>
                    </a:lnTo>
                    <a:lnTo>
                      <a:pt x="1224470" y="447598"/>
                    </a:lnTo>
                    <a:lnTo>
                      <a:pt x="1225994" y="455485"/>
                    </a:lnTo>
                    <a:lnTo>
                      <a:pt x="1237170" y="464515"/>
                    </a:lnTo>
                    <a:lnTo>
                      <a:pt x="1245184" y="464337"/>
                    </a:lnTo>
                    <a:lnTo>
                      <a:pt x="1260462" y="451383"/>
                    </a:lnTo>
                    <a:lnTo>
                      <a:pt x="1270774" y="443750"/>
                    </a:lnTo>
                    <a:lnTo>
                      <a:pt x="1323200" y="416483"/>
                    </a:lnTo>
                    <a:lnTo>
                      <a:pt x="1387944" y="403161"/>
                    </a:lnTo>
                    <a:lnTo>
                      <a:pt x="1421345" y="403771"/>
                    </a:lnTo>
                    <a:lnTo>
                      <a:pt x="1382090" y="457212"/>
                    </a:lnTo>
                    <a:lnTo>
                      <a:pt x="1328750" y="497065"/>
                    </a:lnTo>
                    <a:lnTo>
                      <a:pt x="1292606" y="512724"/>
                    </a:lnTo>
                    <a:lnTo>
                      <a:pt x="1272933" y="518452"/>
                    </a:lnTo>
                    <a:lnTo>
                      <a:pt x="1268349" y="525221"/>
                    </a:lnTo>
                    <a:lnTo>
                      <a:pt x="1270000" y="539686"/>
                    </a:lnTo>
                    <a:lnTo>
                      <a:pt x="1275994" y="545236"/>
                    </a:lnTo>
                    <a:lnTo>
                      <a:pt x="1292352" y="546011"/>
                    </a:lnTo>
                    <a:lnTo>
                      <a:pt x="1325803" y="550976"/>
                    </a:lnTo>
                    <a:lnTo>
                      <a:pt x="1357795" y="560616"/>
                    </a:lnTo>
                    <a:lnTo>
                      <a:pt x="1388008" y="574802"/>
                    </a:lnTo>
                    <a:lnTo>
                      <a:pt x="1416138" y="593382"/>
                    </a:lnTo>
                    <a:lnTo>
                      <a:pt x="1386039" y="607428"/>
                    </a:lnTo>
                    <a:lnTo>
                      <a:pt x="1354416" y="616839"/>
                    </a:lnTo>
                    <a:lnTo>
                      <a:pt x="1321625" y="621525"/>
                    </a:lnTo>
                    <a:lnTo>
                      <a:pt x="1287970" y="621385"/>
                    </a:lnTo>
                    <a:lnTo>
                      <a:pt x="1247038" y="614553"/>
                    </a:lnTo>
                    <a:lnTo>
                      <a:pt x="1206080" y="599630"/>
                    </a:lnTo>
                    <a:lnTo>
                      <a:pt x="1204823" y="581367"/>
                    </a:lnTo>
                    <a:lnTo>
                      <a:pt x="1201470" y="563664"/>
                    </a:lnTo>
                    <a:lnTo>
                      <a:pt x="1160373" y="495096"/>
                    </a:lnTo>
                    <a:lnTo>
                      <a:pt x="1123378" y="470509"/>
                    </a:lnTo>
                    <a:lnTo>
                      <a:pt x="1081062" y="458368"/>
                    </a:lnTo>
                    <a:lnTo>
                      <a:pt x="1036662" y="459625"/>
                    </a:lnTo>
                    <a:lnTo>
                      <a:pt x="993419" y="475208"/>
                    </a:lnTo>
                    <a:lnTo>
                      <a:pt x="621906" y="805624"/>
                    </a:lnTo>
                    <a:lnTo>
                      <a:pt x="610628" y="826300"/>
                    </a:lnTo>
                    <a:lnTo>
                      <a:pt x="610628" y="838136"/>
                    </a:lnTo>
                    <a:lnTo>
                      <a:pt x="614641" y="849630"/>
                    </a:lnTo>
                    <a:lnTo>
                      <a:pt x="622579" y="859421"/>
                    </a:lnTo>
                    <a:lnTo>
                      <a:pt x="633044" y="865720"/>
                    </a:lnTo>
                    <a:lnTo>
                      <a:pt x="645007" y="868133"/>
                    </a:lnTo>
                    <a:lnTo>
                      <a:pt x="657440" y="866279"/>
                    </a:lnTo>
                    <a:lnTo>
                      <a:pt x="1112431" y="735888"/>
                    </a:lnTo>
                    <a:lnTo>
                      <a:pt x="1146416" y="718007"/>
                    </a:lnTo>
                    <a:lnTo>
                      <a:pt x="1180172" y="684288"/>
                    </a:lnTo>
                    <a:lnTo>
                      <a:pt x="1156144" y="667194"/>
                    </a:lnTo>
                    <a:lnTo>
                      <a:pt x="1148194" y="677138"/>
                    </a:lnTo>
                    <a:lnTo>
                      <a:pt x="1113409" y="703592"/>
                    </a:lnTo>
                    <a:lnTo>
                      <a:pt x="648157" y="838288"/>
                    </a:lnTo>
                    <a:lnTo>
                      <a:pt x="645210" y="839330"/>
                    </a:lnTo>
                    <a:lnTo>
                      <a:pt x="641959" y="838085"/>
                    </a:lnTo>
                    <a:lnTo>
                      <a:pt x="638924" y="832612"/>
                    </a:lnTo>
                    <a:lnTo>
                      <a:pt x="639572" y="829208"/>
                    </a:lnTo>
                    <a:lnTo>
                      <a:pt x="643318" y="826020"/>
                    </a:lnTo>
                    <a:lnTo>
                      <a:pt x="643902" y="825322"/>
                    </a:lnTo>
                    <a:lnTo>
                      <a:pt x="993254" y="510489"/>
                    </a:lnTo>
                    <a:lnTo>
                      <a:pt x="1050925" y="487324"/>
                    </a:lnTo>
                    <a:lnTo>
                      <a:pt x="1094562" y="491147"/>
                    </a:lnTo>
                    <a:lnTo>
                      <a:pt x="1133602" y="511035"/>
                    </a:lnTo>
                    <a:lnTo>
                      <a:pt x="1162989" y="545528"/>
                    </a:lnTo>
                    <a:lnTo>
                      <a:pt x="1176248" y="591540"/>
                    </a:lnTo>
                    <a:lnTo>
                      <a:pt x="1176413" y="608418"/>
                    </a:lnTo>
                    <a:lnTo>
                      <a:pt x="1176070" y="614705"/>
                    </a:lnTo>
                    <a:lnTo>
                      <a:pt x="1179741" y="620522"/>
                    </a:lnTo>
                    <a:lnTo>
                      <a:pt x="1191221" y="625195"/>
                    </a:lnTo>
                    <a:lnTo>
                      <a:pt x="1199388" y="628992"/>
                    </a:lnTo>
                    <a:lnTo>
                      <a:pt x="1207706" y="632523"/>
                    </a:lnTo>
                    <a:lnTo>
                      <a:pt x="1254785" y="646557"/>
                    </a:lnTo>
                    <a:lnTo>
                      <a:pt x="1285735" y="650786"/>
                    </a:lnTo>
                    <a:lnTo>
                      <a:pt x="1329245" y="650506"/>
                    </a:lnTo>
                    <a:lnTo>
                      <a:pt x="1371434" y="643077"/>
                    </a:lnTo>
                    <a:lnTo>
                      <a:pt x="1411719" y="628650"/>
                    </a:lnTo>
                    <a:lnTo>
                      <a:pt x="1449527" y="607390"/>
                    </a:lnTo>
                    <a:lnTo>
                      <a:pt x="1456283" y="591731"/>
                    </a:lnTo>
                    <a:lnTo>
                      <a:pt x="1454518" y="587311"/>
                    </a:lnTo>
                    <a:lnTo>
                      <a:pt x="1399146" y="547255"/>
                    </a:lnTo>
                    <a:lnTo>
                      <a:pt x="1340535" y="524192"/>
                    </a:lnTo>
                    <a:lnTo>
                      <a:pt x="1342783" y="522998"/>
                    </a:lnTo>
                    <a:lnTo>
                      <a:pt x="1379093" y="499249"/>
                    </a:lnTo>
                    <a:lnTo>
                      <a:pt x="1410487" y="470154"/>
                    </a:lnTo>
                    <a:lnTo>
                      <a:pt x="1436560" y="436130"/>
                    </a:lnTo>
                    <a:lnTo>
                      <a:pt x="1456918" y="397637"/>
                    </a:lnTo>
                    <a:lnTo>
                      <a:pt x="1458683" y="393496"/>
                    </a:lnTo>
                    <a:close/>
                  </a:path>
                </a:pathLst>
              </a:custGeom>
              <a:solidFill>
                <a:srgbClr val="FFFFFF"/>
              </a:solidFill>
            </p:spPr>
            <p:txBody>
              <a:bodyPr wrap="square" lIns="0" tIns="0" rIns="0" bIns="0" rtlCol="0"/>
              <a:lstStyle/>
              <a:p>
                <a:endParaRPr sz="1350"/>
              </a:p>
            </p:txBody>
          </p:sp>
        </p:gr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b="51661"/>
            <a:stretch/>
          </p:blipFill>
          <p:spPr>
            <a:xfrm>
              <a:off x="106847" y="2678773"/>
              <a:ext cx="4409022" cy="2146134"/>
            </a:xfrm>
            <a:prstGeom prst="rect">
              <a:avLst/>
            </a:prstGeom>
          </p:spPr>
        </p:pic>
        <p:pic>
          <p:nvPicPr>
            <p:cNvPr id="35" name="Picture 34"/>
            <p:cNvPicPr>
              <a:picLocks noChangeAspect="1"/>
            </p:cNvPicPr>
            <p:nvPr/>
          </p:nvPicPr>
          <p:blipFill rotWithShape="1">
            <a:blip r:embed="rId2">
              <a:extLst>
                <a:ext uri="{28A0092B-C50C-407E-A947-70E740481C1C}">
                  <a14:useLocalDpi xmlns:a14="http://schemas.microsoft.com/office/drawing/2010/main" val="0"/>
                </a:ext>
              </a:extLst>
            </a:blip>
            <a:srcRect t="50665"/>
            <a:stretch/>
          </p:blipFill>
          <p:spPr>
            <a:xfrm>
              <a:off x="-1262241" y="3275400"/>
              <a:ext cx="4504482" cy="2237801"/>
            </a:xfrm>
            <a:prstGeom prst="rect">
              <a:avLst/>
            </a:prstGeom>
          </p:spPr>
        </p:pic>
      </p:gr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8028" y="5565842"/>
            <a:ext cx="3763705" cy="1151922"/>
          </a:xfrm>
          <a:prstGeom prst="rect">
            <a:avLst/>
          </a:prstGeom>
        </p:spPr>
      </p:pic>
    </p:spTree>
    <p:extLst>
      <p:ext uri="{BB962C8B-B14F-4D97-AF65-F5344CB8AC3E}">
        <p14:creationId xmlns:p14="http://schemas.microsoft.com/office/powerpoint/2010/main" val="125155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726017" y="366713"/>
            <a:ext cx="9402400" cy="1046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3600" b="0"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60" name="Google Shape;60;p12"/>
          <p:cNvSpPr txBox="1">
            <a:spLocks noGrp="1"/>
          </p:cNvSpPr>
          <p:nvPr>
            <p:ph type="body" idx="1"/>
          </p:nvPr>
        </p:nvSpPr>
        <p:spPr>
          <a:xfrm>
            <a:off x="726017" y="1741488"/>
            <a:ext cx="10549600" cy="446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SzPts val="1400"/>
              <a:buNone/>
              <a:defRPr sz="2500" b="0" i="0" u="none" strike="noStrike" cap="none">
                <a:solidFill>
                  <a:schemeClr val="dk1"/>
                </a:solidFill>
                <a:latin typeface="Ubuntu"/>
                <a:ea typeface="Ubuntu"/>
                <a:cs typeface="Ubuntu"/>
                <a:sym typeface="Ubuntu"/>
              </a:defRPr>
            </a:lvl1pPr>
            <a:lvl2pPr marL="914400" marR="0" lvl="1" indent="-355600" algn="l" rtl="0">
              <a:lnSpc>
                <a:spcPct val="110000"/>
              </a:lnSpc>
              <a:spcBef>
                <a:spcPts val="850"/>
              </a:spcBef>
              <a:spcAft>
                <a:spcPts val="0"/>
              </a:spcAft>
              <a:buClr>
                <a:srgbClr val="FF0000"/>
              </a:buClr>
              <a:buSzPts val="2000"/>
              <a:buFont typeface="Ubuntu Light"/>
              <a:buChar char="‣"/>
              <a:defRPr sz="2500" b="0" i="0" u="none" strike="noStrike" cap="none">
                <a:solidFill>
                  <a:srgbClr val="4F5146"/>
                </a:solidFill>
                <a:latin typeface="Ubuntu Light"/>
                <a:ea typeface="Ubuntu Light"/>
                <a:cs typeface="Ubuntu Light"/>
                <a:sym typeface="Ubuntu Light"/>
              </a:defRPr>
            </a:lvl2pPr>
            <a:lvl3pPr marL="1371600" marR="0" lvl="2" indent="-314960" algn="l" rtl="0">
              <a:lnSpc>
                <a:spcPct val="140000"/>
              </a:lnSpc>
              <a:spcBef>
                <a:spcPts val="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3pPr>
            <a:lvl4pPr marL="1828800" marR="0" lvl="3" indent="-314960" algn="l" rtl="0">
              <a:lnSpc>
                <a:spcPct val="140000"/>
              </a:lnSpc>
              <a:spcBef>
                <a:spcPts val="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4pPr>
            <a:lvl5pPr marL="2286000" marR="0" lvl="4" indent="-314960" algn="l" rtl="0">
              <a:lnSpc>
                <a:spcPct val="140000"/>
              </a:lnSpc>
              <a:spcBef>
                <a:spcPts val="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5pPr>
            <a:lvl6pPr marL="2743200" marR="0" lvl="5" indent="-314960"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6pPr>
            <a:lvl7pPr marL="3200400" marR="0" lvl="6" indent="-314960"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7pPr>
            <a:lvl8pPr marL="3657600" marR="0" lvl="7" indent="-314959"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8pPr>
            <a:lvl9pPr marL="4114800" marR="0" lvl="8" indent="-314959"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9pPr>
          </a:lstStyle>
          <a:p>
            <a:endParaRPr/>
          </a:p>
        </p:txBody>
      </p:sp>
      <p:sp>
        <p:nvSpPr>
          <p:cNvPr id="61" name="Google Shape;61;p12"/>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b="0" i="0" u="none" strike="noStrike" cap="none">
                <a:solidFill>
                  <a:schemeClr val="dk1"/>
                </a:solidFill>
                <a:latin typeface="Ubuntu"/>
                <a:ea typeface="Ubuntu"/>
                <a:cs typeface="Ubuntu"/>
                <a:sym typeface="Ubuntu"/>
              </a:defRPr>
            </a:lvl1pPr>
            <a:lvl2pPr marL="0" marR="0" lvl="1" indent="0" algn="l" rtl="0">
              <a:spcBef>
                <a:spcPts val="0"/>
              </a:spcBef>
              <a:buNone/>
              <a:defRPr sz="900" b="0" i="0" u="none" strike="noStrike" cap="none">
                <a:solidFill>
                  <a:schemeClr val="dk1"/>
                </a:solidFill>
                <a:latin typeface="Ubuntu"/>
                <a:ea typeface="Ubuntu"/>
                <a:cs typeface="Ubuntu"/>
                <a:sym typeface="Ubuntu"/>
              </a:defRPr>
            </a:lvl2pPr>
            <a:lvl3pPr marL="0" marR="0" lvl="2" indent="0" algn="l" rtl="0">
              <a:spcBef>
                <a:spcPts val="0"/>
              </a:spcBef>
              <a:buNone/>
              <a:defRPr sz="900" b="0" i="0" u="none" strike="noStrike" cap="none">
                <a:solidFill>
                  <a:schemeClr val="dk1"/>
                </a:solidFill>
                <a:latin typeface="Ubuntu"/>
                <a:ea typeface="Ubuntu"/>
                <a:cs typeface="Ubuntu"/>
                <a:sym typeface="Ubuntu"/>
              </a:defRPr>
            </a:lvl3pPr>
            <a:lvl4pPr marL="0" marR="0" lvl="3" indent="0" algn="l" rtl="0">
              <a:spcBef>
                <a:spcPts val="0"/>
              </a:spcBef>
              <a:buNone/>
              <a:defRPr sz="900" b="0" i="0" u="none" strike="noStrike" cap="none">
                <a:solidFill>
                  <a:schemeClr val="dk1"/>
                </a:solidFill>
                <a:latin typeface="Ubuntu"/>
                <a:ea typeface="Ubuntu"/>
                <a:cs typeface="Ubuntu"/>
                <a:sym typeface="Ubuntu"/>
              </a:defRPr>
            </a:lvl4pPr>
            <a:lvl5pPr marL="0" marR="0" lvl="4" indent="0" algn="l" rtl="0">
              <a:spcBef>
                <a:spcPts val="0"/>
              </a:spcBef>
              <a:buNone/>
              <a:defRPr sz="900" b="0" i="0" u="none" strike="noStrike" cap="none">
                <a:solidFill>
                  <a:schemeClr val="dk1"/>
                </a:solidFill>
                <a:latin typeface="Ubuntu"/>
                <a:ea typeface="Ubuntu"/>
                <a:cs typeface="Ubuntu"/>
                <a:sym typeface="Ubuntu"/>
              </a:defRPr>
            </a:lvl5pPr>
            <a:lvl6pPr marL="0" marR="0" lvl="5" indent="0" algn="l" rtl="0">
              <a:spcBef>
                <a:spcPts val="0"/>
              </a:spcBef>
              <a:buNone/>
              <a:defRPr sz="900" b="0" i="0" u="none" strike="noStrike" cap="none">
                <a:solidFill>
                  <a:schemeClr val="dk1"/>
                </a:solidFill>
                <a:latin typeface="Ubuntu"/>
                <a:ea typeface="Ubuntu"/>
                <a:cs typeface="Ubuntu"/>
                <a:sym typeface="Ubuntu"/>
              </a:defRPr>
            </a:lvl6pPr>
            <a:lvl7pPr marL="0" marR="0" lvl="6" indent="0" algn="l" rtl="0">
              <a:spcBef>
                <a:spcPts val="0"/>
              </a:spcBef>
              <a:buNone/>
              <a:defRPr sz="900" b="0" i="0" u="none" strike="noStrike" cap="none">
                <a:solidFill>
                  <a:schemeClr val="dk1"/>
                </a:solidFill>
                <a:latin typeface="Ubuntu"/>
                <a:ea typeface="Ubuntu"/>
                <a:cs typeface="Ubuntu"/>
                <a:sym typeface="Ubuntu"/>
              </a:defRPr>
            </a:lvl7pPr>
            <a:lvl8pPr marL="0" marR="0" lvl="7" indent="0" algn="l" rtl="0">
              <a:spcBef>
                <a:spcPts val="0"/>
              </a:spcBef>
              <a:buNone/>
              <a:defRPr sz="900" b="0" i="0" u="none" strike="noStrike" cap="none">
                <a:solidFill>
                  <a:schemeClr val="dk1"/>
                </a:solidFill>
                <a:latin typeface="Ubuntu"/>
                <a:ea typeface="Ubuntu"/>
                <a:cs typeface="Ubuntu"/>
                <a:sym typeface="Ubuntu"/>
              </a:defRPr>
            </a:lvl8pPr>
            <a:lvl9pPr marL="0" marR="0" lvl="8" indent="0" algn="l" rtl="0">
              <a:spcBef>
                <a:spcPts val="0"/>
              </a:spcBef>
              <a:buNone/>
              <a:defRPr sz="900" b="0" i="0" u="none" strike="noStrike" cap="none">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913805" y="2130848"/>
            <a:ext cx="10364400" cy="1470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3600" b="0"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64" name="Google Shape;64;p13"/>
          <p:cNvSpPr txBox="1">
            <a:spLocks noGrp="1"/>
          </p:cNvSpPr>
          <p:nvPr>
            <p:ph type="subTitle" idx="1"/>
          </p:nvPr>
        </p:nvSpPr>
        <p:spPr>
          <a:xfrm>
            <a:off x="1829099" y="3886647"/>
            <a:ext cx="8534000" cy="1752600"/>
          </a:xfrm>
          <a:prstGeom prst="rect">
            <a:avLst/>
          </a:prstGeom>
          <a:noFill/>
          <a:ln>
            <a:noFill/>
          </a:ln>
        </p:spPr>
        <p:txBody>
          <a:bodyPr spcFirstLastPara="1" wrap="square" lIns="91425" tIns="91425" rIns="91425" bIns="91425" anchor="t" anchorCtr="0">
            <a:noAutofit/>
          </a:bodyPr>
          <a:lstStyle>
            <a:lvl1pPr marL="0" marR="0" lvl="0" indent="0" algn="ctr" rtl="0">
              <a:lnSpc>
                <a:spcPct val="110000"/>
              </a:lnSpc>
              <a:spcBef>
                <a:spcPts val="850"/>
              </a:spcBef>
              <a:spcAft>
                <a:spcPts val="0"/>
              </a:spcAft>
              <a:buClr>
                <a:schemeClr val="dk1"/>
              </a:buClr>
              <a:buSzPts val="2500"/>
              <a:buFont typeface="Ubuntu"/>
              <a:buNone/>
              <a:defRPr sz="2500" b="0" i="0" u="none" strike="noStrike" cap="none">
                <a:solidFill>
                  <a:schemeClr val="dk1"/>
                </a:solidFill>
                <a:latin typeface="Ubuntu"/>
                <a:ea typeface="Ubuntu"/>
                <a:cs typeface="Ubuntu"/>
                <a:sym typeface="Ubuntu"/>
              </a:defRPr>
            </a:lvl1pPr>
            <a:lvl2pPr marL="321457" marR="0" lvl="1" indent="-3957" algn="ctr" rtl="0">
              <a:lnSpc>
                <a:spcPct val="110000"/>
              </a:lnSpc>
              <a:spcBef>
                <a:spcPts val="850"/>
              </a:spcBef>
              <a:spcAft>
                <a:spcPts val="0"/>
              </a:spcAft>
              <a:buClr>
                <a:srgbClr val="FF0000"/>
              </a:buClr>
              <a:buSzPts val="2000"/>
              <a:buFont typeface="Ubuntu Light"/>
              <a:buNone/>
              <a:defRPr sz="2500" b="0" i="0" u="none" strike="noStrike" cap="none">
                <a:solidFill>
                  <a:srgbClr val="4F5146"/>
                </a:solidFill>
                <a:latin typeface="Ubuntu Light"/>
                <a:ea typeface="Ubuntu Light"/>
                <a:cs typeface="Ubuntu Light"/>
                <a:sym typeface="Ubuntu Light"/>
              </a:defRPr>
            </a:lvl2pPr>
            <a:lvl3pPr marL="642914" marR="0" lvl="2" indent="-7914" algn="ctr" rtl="0">
              <a:lnSpc>
                <a:spcPct val="140000"/>
              </a:lnSpc>
              <a:spcBef>
                <a:spcPts val="0"/>
              </a:spcBef>
              <a:spcAft>
                <a:spcPts val="0"/>
              </a:spcAft>
              <a:buClr>
                <a:srgbClr val="FF0000"/>
              </a:buClr>
              <a:buSzPts val="1360"/>
              <a:buFont typeface="Ubuntu Light"/>
              <a:buNone/>
              <a:defRPr sz="1700" b="0" i="0" u="none" strike="noStrike" cap="none">
                <a:solidFill>
                  <a:srgbClr val="4F5146"/>
                </a:solidFill>
                <a:latin typeface="Ubuntu Light"/>
                <a:ea typeface="Ubuntu Light"/>
                <a:cs typeface="Ubuntu Light"/>
                <a:sym typeface="Ubuntu Light"/>
              </a:defRPr>
            </a:lvl3pPr>
            <a:lvl4pPr marL="964371" marR="0" lvl="3" indent="-11871" algn="ctr" rtl="0">
              <a:lnSpc>
                <a:spcPct val="140000"/>
              </a:lnSpc>
              <a:spcBef>
                <a:spcPts val="0"/>
              </a:spcBef>
              <a:spcAft>
                <a:spcPts val="0"/>
              </a:spcAft>
              <a:buClr>
                <a:srgbClr val="FF0000"/>
              </a:buClr>
              <a:buSzPts val="1360"/>
              <a:buFont typeface="Ubuntu Light"/>
              <a:buNone/>
              <a:defRPr sz="1700" b="0" i="0" u="none" strike="noStrike" cap="none">
                <a:solidFill>
                  <a:srgbClr val="4F5146"/>
                </a:solidFill>
                <a:latin typeface="Ubuntu Light"/>
                <a:ea typeface="Ubuntu Light"/>
                <a:cs typeface="Ubuntu Light"/>
                <a:sym typeface="Ubuntu Light"/>
              </a:defRPr>
            </a:lvl4pPr>
            <a:lvl5pPr marL="1285829" marR="0" lvl="4" indent="-3129" algn="ctr" rtl="0">
              <a:lnSpc>
                <a:spcPct val="140000"/>
              </a:lnSpc>
              <a:spcBef>
                <a:spcPts val="0"/>
              </a:spcBef>
              <a:spcAft>
                <a:spcPts val="0"/>
              </a:spcAft>
              <a:buClr>
                <a:srgbClr val="FF0000"/>
              </a:buClr>
              <a:buSzPts val="1360"/>
              <a:buFont typeface="Ubuntu Light"/>
              <a:buNone/>
              <a:defRPr sz="1700" b="0" i="0" u="none" strike="noStrike" cap="none">
                <a:solidFill>
                  <a:srgbClr val="4F5146"/>
                </a:solidFill>
                <a:latin typeface="Ubuntu Light"/>
                <a:ea typeface="Ubuntu Light"/>
                <a:cs typeface="Ubuntu Light"/>
                <a:sym typeface="Ubuntu Light"/>
              </a:defRPr>
            </a:lvl5pPr>
            <a:lvl6pPr marL="1607286" marR="0" lvl="5" indent="-7086" algn="ctr" rtl="0">
              <a:lnSpc>
                <a:spcPct val="140000"/>
              </a:lnSpc>
              <a:spcBef>
                <a:spcPts val="0"/>
              </a:spcBef>
              <a:spcAft>
                <a:spcPts val="0"/>
              </a:spcAft>
              <a:buClr>
                <a:srgbClr val="4F5146"/>
              </a:buClr>
              <a:buSzPts val="1360"/>
              <a:buFont typeface="Ubuntu Light"/>
              <a:buNone/>
              <a:defRPr sz="1700" b="0" i="0" u="none" strike="noStrike" cap="none">
                <a:solidFill>
                  <a:srgbClr val="4F5146"/>
                </a:solidFill>
                <a:latin typeface="Ubuntu Light"/>
                <a:ea typeface="Ubuntu Light"/>
                <a:cs typeface="Ubuntu Light"/>
                <a:sym typeface="Ubuntu Light"/>
              </a:defRPr>
            </a:lvl6pPr>
            <a:lvl7pPr marL="1928743" marR="0" lvl="6" indent="-11043" algn="ctr" rtl="0">
              <a:lnSpc>
                <a:spcPct val="140000"/>
              </a:lnSpc>
              <a:spcBef>
                <a:spcPts val="0"/>
              </a:spcBef>
              <a:spcAft>
                <a:spcPts val="0"/>
              </a:spcAft>
              <a:buClr>
                <a:srgbClr val="4F5146"/>
              </a:buClr>
              <a:buSzPts val="1360"/>
              <a:buFont typeface="Ubuntu Light"/>
              <a:buNone/>
              <a:defRPr sz="1700" b="0" i="0" u="none" strike="noStrike" cap="none">
                <a:solidFill>
                  <a:srgbClr val="4F5146"/>
                </a:solidFill>
                <a:latin typeface="Ubuntu Light"/>
                <a:ea typeface="Ubuntu Light"/>
                <a:cs typeface="Ubuntu Light"/>
                <a:sym typeface="Ubuntu Light"/>
              </a:defRPr>
            </a:lvl7pPr>
            <a:lvl8pPr marL="2250201" marR="0" lvl="7" indent="-2301" algn="ctr" rtl="0">
              <a:lnSpc>
                <a:spcPct val="140000"/>
              </a:lnSpc>
              <a:spcBef>
                <a:spcPts val="0"/>
              </a:spcBef>
              <a:spcAft>
                <a:spcPts val="0"/>
              </a:spcAft>
              <a:buClr>
                <a:srgbClr val="4F5146"/>
              </a:buClr>
              <a:buSzPts val="1360"/>
              <a:buFont typeface="Ubuntu Light"/>
              <a:buNone/>
              <a:defRPr sz="1700" b="0" i="0" u="none" strike="noStrike" cap="none">
                <a:solidFill>
                  <a:srgbClr val="4F5146"/>
                </a:solidFill>
                <a:latin typeface="Ubuntu Light"/>
                <a:ea typeface="Ubuntu Light"/>
                <a:cs typeface="Ubuntu Light"/>
                <a:sym typeface="Ubuntu Light"/>
              </a:defRPr>
            </a:lvl8pPr>
            <a:lvl9pPr marL="2571658" marR="0" lvl="8" indent="-6258" algn="ctr" rtl="0">
              <a:lnSpc>
                <a:spcPct val="140000"/>
              </a:lnSpc>
              <a:spcBef>
                <a:spcPts val="0"/>
              </a:spcBef>
              <a:spcAft>
                <a:spcPts val="0"/>
              </a:spcAft>
              <a:buClr>
                <a:srgbClr val="4F5146"/>
              </a:buClr>
              <a:buSzPts val="1360"/>
              <a:buFont typeface="Ubuntu Light"/>
              <a:buNone/>
              <a:defRPr sz="1700" b="0" i="0" u="none" strike="noStrike" cap="none">
                <a:solidFill>
                  <a:srgbClr val="4F5146"/>
                </a:solidFill>
                <a:latin typeface="Ubuntu Light"/>
                <a:ea typeface="Ubuntu Light"/>
                <a:cs typeface="Ubuntu Light"/>
                <a:sym typeface="Ubuntu Light"/>
              </a:defRPr>
            </a:lvl9pPr>
          </a:lstStyle>
          <a:p>
            <a:endParaRPr/>
          </a:p>
        </p:txBody>
      </p:sp>
      <p:sp>
        <p:nvSpPr>
          <p:cNvPr id="65" name="Google Shape;65;p13"/>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a:solidFill>
                  <a:schemeClr val="dk1"/>
                </a:solidFill>
                <a:latin typeface="Ubuntu"/>
                <a:ea typeface="Ubuntu"/>
                <a:cs typeface="Ubuntu"/>
                <a:sym typeface="Ubuntu"/>
              </a:defRPr>
            </a:lvl1pPr>
            <a:lvl2pPr marL="0" marR="0" lvl="1" indent="0" algn="l" rtl="0">
              <a:spcBef>
                <a:spcPts val="0"/>
              </a:spcBef>
              <a:buNone/>
              <a:defRPr sz="900">
                <a:solidFill>
                  <a:schemeClr val="dk1"/>
                </a:solidFill>
                <a:latin typeface="Ubuntu"/>
                <a:ea typeface="Ubuntu"/>
                <a:cs typeface="Ubuntu"/>
                <a:sym typeface="Ubuntu"/>
              </a:defRPr>
            </a:lvl2pPr>
            <a:lvl3pPr marL="0" marR="0" lvl="2" indent="0" algn="l" rtl="0">
              <a:spcBef>
                <a:spcPts val="0"/>
              </a:spcBef>
              <a:buNone/>
              <a:defRPr sz="900">
                <a:solidFill>
                  <a:schemeClr val="dk1"/>
                </a:solidFill>
                <a:latin typeface="Ubuntu"/>
                <a:ea typeface="Ubuntu"/>
                <a:cs typeface="Ubuntu"/>
                <a:sym typeface="Ubuntu"/>
              </a:defRPr>
            </a:lvl3pPr>
            <a:lvl4pPr marL="0" marR="0" lvl="3" indent="0" algn="l" rtl="0">
              <a:spcBef>
                <a:spcPts val="0"/>
              </a:spcBef>
              <a:buNone/>
              <a:defRPr sz="900">
                <a:solidFill>
                  <a:schemeClr val="dk1"/>
                </a:solidFill>
                <a:latin typeface="Ubuntu"/>
                <a:ea typeface="Ubuntu"/>
                <a:cs typeface="Ubuntu"/>
                <a:sym typeface="Ubuntu"/>
              </a:defRPr>
            </a:lvl4pPr>
            <a:lvl5pPr marL="0" marR="0" lvl="4" indent="0" algn="l" rtl="0">
              <a:spcBef>
                <a:spcPts val="0"/>
              </a:spcBef>
              <a:buNone/>
              <a:defRPr sz="900">
                <a:solidFill>
                  <a:schemeClr val="dk1"/>
                </a:solidFill>
                <a:latin typeface="Ubuntu"/>
                <a:ea typeface="Ubuntu"/>
                <a:cs typeface="Ubuntu"/>
                <a:sym typeface="Ubuntu"/>
              </a:defRPr>
            </a:lvl5pPr>
            <a:lvl6pPr marL="0" marR="0" lvl="5" indent="0" algn="l" rtl="0">
              <a:spcBef>
                <a:spcPts val="0"/>
              </a:spcBef>
              <a:buNone/>
              <a:defRPr sz="900">
                <a:solidFill>
                  <a:schemeClr val="dk1"/>
                </a:solidFill>
                <a:latin typeface="Ubuntu"/>
                <a:ea typeface="Ubuntu"/>
                <a:cs typeface="Ubuntu"/>
                <a:sym typeface="Ubuntu"/>
              </a:defRPr>
            </a:lvl6pPr>
            <a:lvl7pPr marL="0" marR="0" lvl="6" indent="0" algn="l" rtl="0">
              <a:spcBef>
                <a:spcPts val="0"/>
              </a:spcBef>
              <a:buNone/>
              <a:defRPr sz="900">
                <a:solidFill>
                  <a:schemeClr val="dk1"/>
                </a:solidFill>
                <a:latin typeface="Ubuntu"/>
                <a:ea typeface="Ubuntu"/>
                <a:cs typeface="Ubuntu"/>
                <a:sym typeface="Ubuntu"/>
              </a:defRPr>
            </a:lvl7pPr>
            <a:lvl8pPr marL="0" marR="0" lvl="7" indent="0" algn="l" rtl="0">
              <a:spcBef>
                <a:spcPts val="0"/>
              </a:spcBef>
              <a:buNone/>
              <a:defRPr sz="900">
                <a:solidFill>
                  <a:schemeClr val="dk1"/>
                </a:solidFill>
                <a:latin typeface="Ubuntu"/>
                <a:ea typeface="Ubuntu"/>
                <a:cs typeface="Ubuntu"/>
                <a:sym typeface="Ubuntu"/>
              </a:defRPr>
            </a:lvl8pPr>
            <a:lvl9pPr marL="0" marR="0" lvl="8" indent="0" algn="l" rtl="0">
              <a:spcBef>
                <a:spcPts val="0"/>
              </a:spcBef>
              <a:buNone/>
              <a:defRPr sz="900">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r>
              <a:rPr lang="en-US">
                <a:solidFill>
                  <a:srgbClr val="2E3333"/>
                </a:solidFill>
              </a:rPr>
              <a:t> /  Special Olympics Pennsylvania</a:t>
            </a:r>
            <a:endParaRPr>
              <a:solidFill>
                <a:srgbClr val="2E3333"/>
              </a:solidFill>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726017" y="366713"/>
            <a:ext cx="9402400" cy="1046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3600" b="0"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68" name="Google Shape;68;p14"/>
          <p:cNvSpPr txBox="1">
            <a:spLocks noGrp="1"/>
          </p:cNvSpPr>
          <p:nvPr>
            <p:ph type="body" idx="1"/>
          </p:nvPr>
        </p:nvSpPr>
        <p:spPr>
          <a:xfrm>
            <a:off x="726281" y="1741289"/>
            <a:ext cx="5203200" cy="446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SzPts val="1400"/>
              <a:buNone/>
              <a:defRPr sz="2000" b="0" i="0" u="none" strike="noStrike" cap="none">
                <a:solidFill>
                  <a:schemeClr val="dk1"/>
                </a:solidFill>
                <a:latin typeface="Ubuntu"/>
                <a:ea typeface="Ubuntu"/>
                <a:cs typeface="Ubuntu"/>
                <a:sym typeface="Ubuntu"/>
              </a:defRPr>
            </a:lvl1pPr>
            <a:lvl2pPr marL="914400" marR="0" lvl="1" indent="-314960" algn="l" rtl="0">
              <a:lnSpc>
                <a:spcPct val="110000"/>
              </a:lnSpc>
              <a:spcBef>
                <a:spcPts val="85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2pPr>
            <a:lvl3pPr marL="1371600" marR="0" lvl="2" indent="-299719" algn="l" rtl="0">
              <a:lnSpc>
                <a:spcPct val="140000"/>
              </a:lnSpc>
              <a:spcBef>
                <a:spcPts val="0"/>
              </a:spcBef>
              <a:spcAft>
                <a:spcPts val="0"/>
              </a:spcAft>
              <a:buClr>
                <a:srgbClr val="FF0000"/>
              </a:buClr>
              <a:buSzPts val="1120"/>
              <a:buFont typeface="Ubuntu Light"/>
              <a:buChar char="‣"/>
              <a:defRPr sz="1400" b="0" i="0" u="none" strike="noStrike" cap="none">
                <a:solidFill>
                  <a:srgbClr val="4F5146"/>
                </a:solidFill>
                <a:latin typeface="Ubuntu Light"/>
                <a:ea typeface="Ubuntu Light"/>
                <a:cs typeface="Ubuntu Light"/>
                <a:sym typeface="Ubuntu Light"/>
              </a:defRPr>
            </a:lvl3pPr>
            <a:lvl4pPr marL="1828800" marR="0" lvl="3" indent="-294639" algn="l" rtl="0">
              <a:lnSpc>
                <a:spcPct val="140000"/>
              </a:lnSpc>
              <a:spcBef>
                <a:spcPts val="0"/>
              </a:spcBef>
              <a:spcAft>
                <a:spcPts val="0"/>
              </a:spcAft>
              <a:buClr>
                <a:srgbClr val="FF0000"/>
              </a:buClr>
              <a:buSzPts val="1040"/>
              <a:buFont typeface="Ubuntu Light"/>
              <a:buChar char="‣"/>
              <a:defRPr sz="1300" b="0" i="0" u="none" strike="noStrike" cap="none">
                <a:solidFill>
                  <a:srgbClr val="4F5146"/>
                </a:solidFill>
                <a:latin typeface="Ubuntu Light"/>
                <a:ea typeface="Ubuntu Light"/>
                <a:cs typeface="Ubuntu Light"/>
                <a:sym typeface="Ubuntu Light"/>
              </a:defRPr>
            </a:lvl4pPr>
            <a:lvl5pPr marL="2286000" marR="0" lvl="4" indent="-294639" algn="l" rtl="0">
              <a:lnSpc>
                <a:spcPct val="140000"/>
              </a:lnSpc>
              <a:spcBef>
                <a:spcPts val="0"/>
              </a:spcBef>
              <a:spcAft>
                <a:spcPts val="0"/>
              </a:spcAft>
              <a:buClr>
                <a:srgbClr val="FF0000"/>
              </a:buClr>
              <a:buSzPts val="1040"/>
              <a:buFont typeface="Ubuntu Light"/>
              <a:buChar char="‣"/>
              <a:defRPr sz="1300" b="0" i="0" u="none" strike="noStrike" cap="none">
                <a:solidFill>
                  <a:srgbClr val="4F5146"/>
                </a:solidFill>
                <a:latin typeface="Ubuntu Light"/>
                <a:ea typeface="Ubuntu Light"/>
                <a:cs typeface="Ubuntu Light"/>
                <a:sym typeface="Ubuntu Light"/>
              </a:defRPr>
            </a:lvl5pPr>
            <a:lvl6pPr marL="2743200" marR="0" lvl="5" indent="-294639"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6pPr>
            <a:lvl7pPr marL="3200400" marR="0" lvl="6" indent="-294639"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7pPr>
            <a:lvl8pPr marL="3657600" marR="0" lvl="7" indent="-294640"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8pPr>
            <a:lvl9pPr marL="4114800" marR="0" lvl="8" indent="-294640"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9pPr>
          </a:lstStyle>
          <a:p>
            <a:endParaRPr/>
          </a:p>
        </p:txBody>
      </p:sp>
      <p:sp>
        <p:nvSpPr>
          <p:cNvPr id="69" name="Google Shape;69;p14"/>
          <p:cNvSpPr txBox="1">
            <a:spLocks noGrp="1"/>
          </p:cNvSpPr>
          <p:nvPr>
            <p:ph type="body" idx="2"/>
          </p:nvPr>
        </p:nvSpPr>
        <p:spPr>
          <a:xfrm>
            <a:off x="6072188" y="1741289"/>
            <a:ext cx="5203200" cy="446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SzPts val="1400"/>
              <a:buNone/>
              <a:defRPr sz="2000" b="0" i="0" u="none" strike="noStrike" cap="none">
                <a:solidFill>
                  <a:schemeClr val="dk1"/>
                </a:solidFill>
                <a:latin typeface="Ubuntu"/>
                <a:ea typeface="Ubuntu"/>
                <a:cs typeface="Ubuntu"/>
                <a:sym typeface="Ubuntu"/>
              </a:defRPr>
            </a:lvl1pPr>
            <a:lvl2pPr marL="914400" marR="0" lvl="1" indent="-314960" algn="l" rtl="0">
              <a:lnSpc>
                <a:spcPct val="110000"/>
              </a:lnSpc>
              <a:spcBef>
                <a:spcPts val="85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2pPr>
            <a:lvl3pPr marL="1371600" marR="0" lvl="2" indent="-299719" algn="l" rtl="0">
              <a:lnSpc>
                <a:spcPct val="140000"/>
              </a:lnSpc>
              <a:spcBef>
                <a:spcPts val="0"/>
              </a:spcBef>
              <a:spcAft>
                <a:spcPts val="0"/>
              </a:spcAft>
              <a:buClr>
                <a:srgbClr val="FF0000"/>
              </a:buClr>
              <a:buSzPts val="1120"/>
              <a:buFont typeface="Ubuntu Light"/>
              <a:buChar char="‣"/>
              <a:defRPr sz="1400" b="0" i="0" u="none" strike="noStrike" cap="none">
                <a:solidFill>
                  <a:srgbClr val="4F5146"/>
                </a:solidFill>
                <a:latin typeface="Ubuntu Light"/>
                <a:ea typeface="Ubuntu Light"/>
                <a:cs typeface="Ubuntu Light"/>
                <a:sym typeface="Ubuntu Light"/>
              </a:defRPr>
            </a:lvl3pPr>
            <a:lvl4pPr marL="1828800" marR="0" lvl="3" indent="-294639" algn="l" rtl="0">
              <a:lnSpc>
                <a:spcPct val="140000"/>
              </a:lnSpc>
              <a:spcBef>
                <a:spcPts val="0"/>
              </a:spcBef>
              <a:spcAft>
                <a:spcPts val="0"/>
              </a:spcAft>
              <a:buClr>
                <a:srgbClr val="FF0000"/>
              </a:buClr>
              <a:buSzPts val="1040"/>
              <a:buFont typeface="Ubuntu Light"/>
              <a:buChar char="‣"/>
              <a:defRPr sz="1300" b="0" i="0" u="none" strike="noStrike" cap="none">
                <a:solidFill>
                  <a:srgbClr val="4F5146"/>
                </a:solidFill>
                <a:latin typeface="Ubuntu Light"/>
                <a:ea typeface="Ubuntu Light"/>
                <a:cs typeface="Ubuntu Light"/>
                <a:sym typeface="Ubuntu Light"/>
              </a:defRPr>
            </a:lvl4pPr>
            <a:lvl5pPr marL="2286000" marR="0" lvl="4" indent="-294639" algn="l" rtl="0">
              <a:lnSpc>
                <a:spcPct val="140000"/>
              </a:lnSpc>
              <a:spcBef>
                <a:spcPts val="0"/>
              </a:spcBef>
              <a:spcAft>
                <a:spcPts val="0"/>
              </a:spcAft>
              <a:buClr>
                <a:srgbClr val="FF0000"/>
              </a:buClr>
              <a:buSzPts val="1040"/>
              <a:buFont typeface="Ubuntu Light"/>
              <a:buChar char="‣"/>
              <a:defRPr sz="1300" b="0" i="0" u="none" strike="noStrike" cap="none">
                <a:solidFill>
                  <a:srgbClr val="4F5146"/>
                </a:solidFill>
                <a:latin typeface="Ubuntu Light"/>
                <a:ea typeface="Ubuntu Light"/>
                <a:cs typeface="Ubuntu Light"/>
                <a:sym typeface="Ubuntu Light"/>
              </a:defRPr>
            </a:lvl5pPr>
            <a:lvl6pPr marL="2743200" marR="0" lvl="5" indent="-294639"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6pPr>
            <a:lvl7pPr marL="3200400" marR="0" lvl="6" indent="-294639"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7pPr>
            <a:lvl8pPr marL="3657600" marR="0" lvl="7" indent="-294640"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8pPr>
            <a:lvl9pPr marL="4114800" marR="0" lvl="8" indent="-294640" algn="l" rtl="0">
              <a:lnSpc>
                <a:spcPct val="140000"/>
              </a:lnSpc>
              <a:spcBef>
                <a:spcPts val="0"/>
              </a:spcBef>
              <a:spcAft>
                <a:spcPts val="0"/>
              </a:spcAft>
              <a:buClr>
                <a:srgbClr val="4F5146"/>
              </a:buClr>
              <a:buSzPts val="1040"/>
              <a:buFont typeface="Ubuntu Light"/>
              <a:buChar char="‣"/>
              <a:defRPr sz="1300" b="0" i="0" u="none" strike="noStrike" cap="none">
                <a:solidFill>
                  <a:srgbClr val="4F5146"/>
                </a:solidFill>
                <a:latin typeface="Ubuntu Light"/>
                <a:ea typeface="Ubuntu Light"/>
                <a:cs typeface="Ubuntu Light"/>
                <a:sym typeface="Ubuntu Light"/>
              </a:defRPr>
            </a:lvl9pPr>
          </a:lstStyle>
          <a:p>
            <a:endParaRPr/>
          </a:p>
        </p:txBody>
      </p:sp>
      <p:sp>
        <p:nvSpPr>
          <p:cNvPr id="70" name="Google Shape;70;p14"/>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a:solidFill>
                  <a:schemeClr val="dk1"/>
                </a:solidFill>
                <a:latin typeface="Ubuntu"/>
                <a:ea typeface="Ubuntu"/>
                <a:cs typeface="Ubuntu"/>
                <a:sym typeface="Ubuntu"/>
              </a:defRPr>
            </a:lvl1pPr>
            <a:lvl2pPr marL="0" marR="0" lvl="1" indent="0" algn="l" rtl="0">
              <a:spcBef>
                <a:spcPts val="0"/>
              </a:spcBef>
              <a:buNone/>
              <a:defRPr sz="900">
                <a:solidFill>
                  <a:schemeClr val="dk1"/>
                </a:solidFill>
                <a:latin typeface="Ubuntu"/>
                <a:ea typeface="Ubuntu"/>
                <a:cs typeface="Ubuntu"/>
                <a:sym typeface="Ubuntu"/>
              </a:defRPr>
            </a:lvl2pPr>
            <a:lvl3pPr marL="0" marR="0" lvl="2" indent="0" algn="l" rtl="0">
              <a:spcBef>
                <a:spcPts val="0"/>
              </a:spcBef>
              <a:buNone/>
              <a:defRPr sz="900">
                <a:solidFill>
                  <a:schemeClr val="dk1"/>
                </a:solidFill>
                <a:latin typeface="Ubuntu"/>
                <a:ea typeface="Ubuntu"/>
                <a:cs typeface="Ubuntu"/>
                <a:sym typeface="Ubuntu"/>
              </a:defRPr>
            </a:lvl3pPr>
            <a:lvl4pPr marL="0" marR="0" lvl="3" indent="0" algn="l" rtl="0">
              <a:spcBef>
                <a:spcPts val="0"/>
              </a:spcBef>
              <a:buNone/>
              <a:defRPr sz="900">
                <a:solidFill>
                  <a:schemeClr val="dk1"/>
                </a:solidFill>
                <a:latin typeface="Ubuntu"/>
                <a:ea typeface="Ubuntu"/>
                <a:cs typeface="Ubuntu"/>
                <a:sym typeface="Ubuntu"/>
              </a:defRPr>
            </a:lvl4pPr>
            <a:lvl5pPr marL="0" marR="0" lvl="4" indent="0" algn="l" rtl="0">
              <a:spcBef>
                <a:spcPts val="0"/>
              </a:spcBef>
              <a:buNone/>
              <a:defRPr sz="900">
                <a:solidFill>
                  <a:schemeClr val="dk1"/>
                </a:solidFill>
                <a:latin typeface="Ubuntu"/>
                <a:ea typeface="Ubuntu"/>
                <a:cs typeface="Ubuntu"/>
                <a:sym typeface="Ubuntu"/>
              </a:defRPr>
            </a:lvl5pPr>
            <a:lvl6pPr marL="0" marR="0" lvl="5" indent="0" algn="l" rtl="0">
              <a:spcBef>
                <a:spcPts val="0"/>
              </a:spcBef>
              <a:buNone/>
              <a:defRPr sz="900">
                <a:solidFill>
                  <a:schemeClr val="dk1"/>
                </a:solidFill>
                <a:latin typeface="Ubuntu"/>
                <a:ea typeface="Ubuntu"/>
                <a:cs typeface="Ubuntu"/>
                <a:sym typeface="Ubuntu"/>
              </a:defRPr>
            </a:lvl6pPr>
            <a:lvl7pPr marL="0" marR="0" lvl="6" indent="0" algn="l" rtl="0">
              <a:spcBef>
                <a:spcPts val="0"/>
              </a:spcBef>
              <a:buNone/>
              <a:defRPr sz="900">
                <a:solidFill>
                  <a:schemeClr val="dk1"/>
                </a:solidFill>
                <a:latin typeface="Ubuntu"/>
                <a:ea typeface="Ubuntu"/>
                <a:cs typeface="Ubuntu"/>
                <a:sym typeface="Ubuntu"/>
              </a:defRPr>
            </a:lvl7pPr>
            <a:lvl8pPr marL="0" marR="0" lvl="7" indent="0" algn="l" rtl="0">
              <a:spcBef>
                <a:spcPts val="0"/>
              </a:spcBef>
              <a:buNone/>
              <a:defRPr sz="900">
                <a:solidFill>
                  <a:schemeClr val="dk1"/>
                </a:solidFill>
                <a:latin typeface="Ubuntu"/>
                <a:ea typeface="Ubuntu"/>
                <a:cs typeface="Ubuntu"/>
                <a:sym typeface="Ubuntu"/>
              </a:defRPr>
            </a:lvl8pPr>
            <a:lvl9pPr marL="0" marR="0" lvl="8" indent="0" algn="l" rtl="0">
              <a:spcBef>
                <a:spcPts val="0"/>
              </a:spcBef>
              <a:buNone/>
              <a:defRPr sz="900">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10196" y="274588"/>
            <a:ext cx="109716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3600" b="0"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73" name="Google Shape;73;p15"/>
          <p:cNvSpPr txBox="1">
            <a:spLocks noGrp="1"/>
          </p:cNvSpPr>
          <p:nvPr>
            <p:ph type="body" idx="1"/>
          </p:nvPr>
        </p:nvSpPr>
        <p:spPr>
          <a:xfrm>
            <a:off x="610196" y="1534791"/>
            <a:ext cx="5386000" cy="6396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10000"/>
              </a:lnSpc>
              <a:spcBef>
                <a:spcPts val="850"/>
              </a:spcBef>
              <a:spcAft>
                <a:spcPts val="0"/>
              </a:spcAft>
              <a:buClr>
                <a:schemeClr val="dk1"/>
              </a:buClr>
              <a:buSzPts val="1700"/>
              <a:buFont typeface="Ubuntu"/>
              <a:buNone/>
              <a:defRPr sz="1700" b="1" i="0" u="none" strike="noStrike" cap="none">
                <a:solidFill>
                  <a:schemeClr val="dk1"/>
                </a:solidFill>
                <a:latin typeface="Ubuntu"/>
                <a:ea typeface="Ubuntu"/>
                <a:cs typeface="Ubuntu"/>
                <a:sym typeface="Ubuntu"/>
              </a:defRPr>
            </a:lvl1pPr>
            <a:lvl2pPr marL="914400" marR="0" lvl="1" indent="-228600" algn="l" rtl="0">
              <a:lnSpc>
                <a:spcPct val="110000"/>
              </a:lnSpc>
              <a:spcBef>
                <a:spcPts val="850"/>
              </a:spcBef>
              <a:spcAft>
                <a:spcPts val="0"/>
              </a:spcAft>
              <a:buClr>
                <a:srgbClr val="FF0000"/>
              </a:buClr>
              <a:buSzPts val="1120"/>
              <a:buFont typeface="Ubuntu Light"/>
              <a:buNone/>
              <a:defRPr sz="1400" b="1" i="0" u="none" strike="noStrike" cap="none">
                <a:solidFill>
                  <a:srgbClr val="4F5146"/>
                </a:solidFill>
                <a:latin typeface="Ubuntu Light"/>
                <a:ea typeface="Ubuntu Light"/>
                <a:cs typeface="Ubuntu Light"/>
                <a:sym typeface="Ubuntu Light"/>
              </a:defRPr>
            </a:lvl2pPr>
            <a:lvl3pPr marL="1371600" marR="0" lvl="2" indent="-228600" algn="l" rtl="0">
              <a:lnSpc>
                <a:spcPct val="140000"/>
              </a:lnSpc>
              <a:spcBef>
                <a:spcPts val="0"/>
              </a:spcBef>
              <a:spcAft>
                <a:spcPts val="0"/>
              </a:spcAft>
              <a:buClr>
                <a:srgbClr val="FF0000"/>
              </a:buClr>
              <a:buSzPts val="1040"/>
              <a:buFont typeface="Ubuntu Light"/>
              <a:buNone/>
              <a:defRPr sz="1300" b="1" i="0" u="none" strike="noStrike" cap="none">
                <a:solidFill>
                  <a:srgbClr val="4F5146"/>
                </a:solidFill>
                <a:latin typeface="Ubuntu Light"/>
                <a:ea typeface="Ubuntu Light"/>
                <a:cs typeface="Ubuntu Light"/>
                <a:sym typeface="Ubuntu Light"/>
              </a:defRPr>
            </a:lvl3pPr>
            <a:lvl4pPr marL="1828800" marR="0" lvl="3" indent="-228600" algn="l" rtl="0">
              <a:lnSpc>
                <a:spcPct val="140000"/>
              </a:lnSpc>
              <a:spcBef>
                <a:spcPts val="0"/>
              </a:spcBef>
              <a:spcAft>
                <a:spcPts val="0"/>
              </a:spcAft>
              <a:buClr>
                <a:srgbClr val="FF0000"/>
              </a:buClr>
              <a:buSzPts val="880"/>
              <a:buFont typeface="Ubuntu Light"/>
              <a:buNone/>
              <a:defRPr sz="1100" b="1" i="0" u="none" strike="noStrike" cap="none">
                <a:solidFill>
                  <a:srgbClr val="4F5146"/>
                </a:solidFill>
                <a:latin typeface="Ubuntu Light"/>
                <a:ea typeface="Ubuntu Light"/>
                <a:cs typeface="Ubuntu Light"/>
                <a:sym typeface="Ubuntu Light"/>
              </a:defRPr>
            </a:lvl4pPr>
            <a:lvl5pPr marL="2286000" marR="0" lvl="4" indent="-228600" algn="l" rtl="0">
              <a:lnSpc>
                <a:spcPct val="140000"/>
              </a:lnSpc>
              <a:spcBef>
                <a:spcPts val="0"/>
              </a:spcBef>
              <a:spcAft>
                <a:spcPts val="0"/>
              </a:spcAft>
              <a:buClr>
                <a:srgbClr val="FF0000"/>
              </a:buClr>
              <a:buSzPts val="880"/>
              <a:buFont typeface="Ubuntu Light"/>
              <a:buNone/>
              <a:defRPr sz="1100" b="1" i="0" u="none" strike="noStrike" cap="none">
                <a:solidFill>
                  <a:srgbClr val="4F5146"/>
                </a:solidFill>
                <a:latin typeface="Ubuntu Light"/>
                <a:ea typeface="Ubuntu Light"/>
                <a:cs typeface="Ubuntu Light"/>
                <a:sym typeface="Ubuntu Light"/>
              </a:defRPr>
            </a:lvl5pPr>
            <a:lvl6pPr marL="2743200" marR="0" lvl="5"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6pPr>
            <a:lvl7pPr marL="3200400" marR="0" lvl="6"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7pPr>
            <a:lvl8pPr marL="3657600" marR="0" lvl="7"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8pPr>
            <a:lvl9pPr marL="4114800" marR="0" lvl="8"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9pPr>
          </a:lstStyle>
          <a:p>
            <a:endParaRPr/>
          </a:p>
        </p:txBody>
      </p:sp>
      <p:sp>
        <p:nvSpPr>
          <p:cNvPr id="74" name="Google Shape;74;p15"/>
          <p:cNvSpPr txBox="1">
            <a:spLocks noGrp="1"/>
          </p:cNvSpPr>
          <p:nvPr>
            <p:ph type="body" idx="2"/>
          </p:nvPr>
        </p:nvSpPr>
        <p:spPr>
          <a:xfrm>
            <a:off x="610196" y="2174379"/>
            <a:ext cx="5386000" cy="3951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SzPts val="1400"/>
              <a:buNone/>
              <a:defRPr sz="1700" b="0" i="0" u="none" strike="noStrike" cap="none">
                <a:solidFill>
                  <a:schemeClr val="dk1"/>
                </a:solidFill>
                <a:latin typeface="Ubuntu"/>
                <a:ea typeface="Ubuntu"/>
                <a:cs typeface="Ubuntu"/>
                <a:sym typeface="Ubuntu"/>
              </a:defRPr>
            </a:lvl1pPr>
            <a:lvl2pPr marL="914400" marR="0" lvl="1" indent="-299719" algn="l" rtl="0">
              <a:lnSpc>
                <a:spcPct val="110000"/>
              </a:lnSpc>
              <a:spcBef>
                <a:spcPts val="850"/>
              </a:spcBef>
              <a:spcAft>
                <a:spcPts val="0"/>
              </a:spcAft>
              <a:buClr>
                <a:srgbClr val="FF0000"/>
              </a:buClr>
              <a:buSzPts val="1120"/>
              <a:buFont typeface="Ubuntu Light"/>
              <a:buChar char="‣"/>
              <a:defRPr sz="1400" b="0" i="0" u="none" strike="noStrike" cap="none">
                <a:solidFill>
                  <a:srgbClr val="4F5146"/>
                </a:solidFill>
                <a:latin typeface="Ubuntu Light"/>
                <a:ea typeface="Ubuntu Light"/>
                <a:cs typeface="Ubuntu Light"/>
                <a:sym typeface="Ubuntu Light"/>
              </a:defRPr>
            </a:lvl2pPr>
            <a:lvl3pPr marL="1371600" marR="0" lvl="2" indent="-294639" algn="l" rtl="0">
              <a:lnSpc>
                <a:spcPct val="140000"/>
              </a:lnSpc>
              <a:spcBef>
                <a:spcPts val="0"/>
              </a:spcBef>
              <a:spcAft>
                <a:spcPts val="0"/>
              </a:spcAft>
              <a:buClr>
                <a:srgbClr val="FF0000"/>
              </a:buClr>
              <a:buSzPts val="1040"/>
              <a:buFont typeface="Ubuntu Light"/>
              <a:buChar char="‣"/>
              <a:defRPr sz="1300" b="0" i="0" u="none" strike="noStrike" cap="none">
                <a:solidFill>
                  <a:srgbClr val="4F5146"/>
                </a:solidFill>
                <a:latin typeface="Ubuntu Light"/>
                <a:ea typeface="Ubuntu Light"/>
                <a:cs typeface="Ubuntu Light"/>
                <a:sym typeface="Ubuntu Light"/>
              </a:defRPr>
            </a:lvl3pPr>
            <a:lvl4pPr marL="1828800" marR="0" lvl="3" indent="-284480" algn="l" rtl="0">
              <a:lnSpc>
                <a:spcPct val="140000"/>
              </a:lnSpc>
              <a:spcBef>
                <a:spcPts val="0"/>
              </a:spcBef>
              <a:spcAft>
                <a:spcPts val="0"/>
              </a:spcAft>
              <a:buClr>
                <a:srgbClr val="FF0000"/>
              </a:buClr>
              <a:buSzPts val="880"/>
              <a:buFont typeface="Ubuntu Light"/>
              <a:buChar char="‣"/>
              <a:defRPr sz="1100" b="0" i="0" u="none" strike="noStrike" cap="none">
                <a:solidFill>
                  <a:srgbClr val="4F5146"/>
                </a:solidFill>
                <a:latin typeface="Ubuntu Light"/>
                <a:ea typeface="Ubuntu Light"/>
                <a:cs typeface="Ubuntu Light"/>
                <a:sym typeface="Ubuntu Light"/>
              </a:defRPr>
            </a:lvl4pPr>
            <a:lvl5pPr marL="2286000" marR="0" lvl="4" indent="-284479" algn="l" rtl="0">
              <a:lnSpc>
                <a:spcPct val="140000"/>
              </a:lnSpc>
              <a:spcBef>
                <a:spcPts val="0"/>
              </a:spcBef>
              <a:spcAft>
                <a:spcPts val="0"/>
              </a:spcAft>
              <a:buClr>
                <a:srgbClr val="FF0000"/>
              </a:buClr>
              <a:buSzPts val="880"/>
              <a:buFont typeface="Ubuntu Light"/>
              <a:buChar char="‣"/>
              <a:defRPr sz="1100" b="0" i="0" u="none" strike="noStrike" cap="none">
                <a:solidFill>
                  <a:srgbClr val="4F5146"/>
                </a:solidFill>
                <a:latin typeface="Ubuntu Light"/>
                <a:ea typeface="Ubuntu Light"/>
                <a:cs typeface="Ubuntu Light"/>
                <a:sym typeface="Ubuntu Light"/>
              </a:defRPr>
            </a:lvl5pPr>
            <a:lvl6pPr marL="2743200" marR="0" lvl="5"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6pPr>
            <a:lvl7pPr marL="3200400" marR="0" lvl="6"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7pPr>
            <a:lvl8pPr marL="3657600" marR="0" lvl="7"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8pPr>
            <a:lvl9pPr marL="4114800" marR="0" lvl="8"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9pPr>
          </a:lstStyle>
          <a:p>
            <a:endParaRPr/>
          </a:p>
        </p:txBody>
      </p:sp>
      <p:sp>
        <p:nvSpPr>
          <p:cNvPr id="75" name="Google Shape;75;p15"/>
          <p:cNvSpPr txBox="1">
            <a:spLocks noGrp="1"/>
          </p:cNvSpPr>
          <p:nvPr>
            <p:ph type="body" idx="3"/>
          </p:nvPr>
        </p:nvSpPr>
        <p:spPr>
          <a:xfrm>
            <a:off x="6192740" y="1534791"/>
            <a:ext cx="5389200" cy="6396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10000"/>
              </a:lnSpc>
              <a:spcBef>
                <a:spcPts val="850"/>
              </a:spcBef>
              <a:spcAft>
                <a:spcPts val="0"/>
              </a:spcAft>
              <a:buClr>
                <a:schemeClr val="dk1"/>
              </a:buClr>
              <a:buSzPts val="1700"/>
              <a:buFont typeface="Ubuntu"/>
              <a:buNone/>
              <a:defRPr sz="1700" b="1" i="0" u="none" strike="noStrike" cap="none">
                <a:solidFill>
                  <a:schemeClr val="dk1"/>
                </a:solidFill>
                <a:latin typeface="Ubuntu"/>
                <a:ea typeface="Ubuntu"/>
                <a:cs typeface="Ubuntu"/>
                <a:sym typeface="Ubuntu"/>
              </a:defRPr>
            </a:lvl1pPr>
            <a:lvl2pPr marL="914400" marR="0" lvl="1" indent="-228600" algn="l" rtl="0">
              <a:lnSpc>
                <a:spcPct val="110000"/>
              </a:lnSpc>
              <a:spcBef>
                <a:spcPts val="850"/>
              </a:spcBef>
              <a:spcAft>
                <a:spcPts val="0"/>
              </a:spcAft>
              <a:buClr>
                <a:srgbClr val="FF0000"/>
              </a:buClr>
              <a:buSzPts val="1120"/>
              <a:buFont typeface="Ubuntu Light"/>
              <a:buNone/>
              <a:defRPr sz="1400" b="1" i="0" u="none" strike="noStrike" cap="none">
                <a:solidFill>
                  <a:srgbClr val="4F5146"/>
                </a:solidFill>
                <a:latin typeface="Ubuntu Light"/>
                <a:ea typeface="Ubuntu Light"/>
                <a:cs typeface="Ubuntu Light"/>
                <a:sym typeface="Ubuntu Light"/>
              </a:defRPr>
            </a:lvl2pPr>
            <a:lvl3pPr marL="1371600" marR="0" lvl="2" indent="-228600" algn="l" rtl="0">
              <a:lnSpc>
                <a:spcPct val="140000"/>
              </a:lnSpc>
              <a:spcBef>
                <a:spcPts val="0"/>
              </a:spcBef>
              <a:spcAft>
                <a:spcPts val="0"/>
              </a:spcAft>
              <a:buClr>
                <a:srgbClr val="FF0000"/>
              </a:buClr>
              <a:buSzPts val="1040"/>
              <a:buFont typeface="Ubuntu Light"/>
              <a:buNone/>
              <a:defRPr sz="1300" b="1" i="0" u="none" strike="noStrike" cap="none">
                <a:solidFill>
                  <a:srgbClr val="4F5146"/>
                </a:solidFill>
                <a:latin typeface="Ubuntu Light"/>
                <a:ea typeface="Ubuntu Light"/>
                <a:cs typeface="Ubuntu Light"/>
                <a:sym typeface="Ubuntu Light"/>
              </a:defRPr>
            </a:lvl3pPr>
            <a:lvl4pPr marL="1828800" marR="0" lvl="3" indent="-228600" algn="l" rtl="0">
              <a:lnSpc>
                <a:spcPct val="140000"/>
              </a:lnSpc>
              <a:spcBef>
                <a:spcPts val="0"/>
              </a:spcBef>
              <a:spcAft>
                <a:spcPts val="0"/>
              </a:spcAft>
              <a:buClr>
                <a:srgbClr val="FF0000"/>
              </a:buClr>
              <a:buSzPts val="880"/>
              <a:buFont typeface="Ubuntu Light"/>
              <a:buNone/>
              <a:defRPr sz="1100" b="1" i="0" u="none" strike="noStrike" cap="none">
                <a:solidFill>
                  <a:srgbClr val="4F5146"/>
                </a:solidFill>
                <a:latin typeface="Ubuntu Light"/>
                <a:ea typeface="Ubuntu Light"/>
                <a:cs typeface="Ubuntu Light"/>
                <a:sym typeface="Ubuntu Light"/>
              </a:defRPr>
            </a:lvl4pPr>
            <a:lvl5pPr marL="2286000" marR="0" lvl="4" indent="-228600" algn="l" rtl="0">
              <a:lnSpc>
                <a:spcPct val="140000"/>
              </a:lnSpc>
              <a:spcBef>
                <a:spcPts val="0"/>
              </a:spcBef>
              <a:spcAft>
                <a:spcPts val="0"/>
              </a:spcAft>
              <a:buClr>
                <a:srgbClr val="FF0000"/>
              </a:buClr>
              <a:buSzPts val="880"/>
              <a:buFont typeface="Ubuntu Light"/>
              <a:buNone/>
              <a:defRPr sz="1100" b="1" i="0" u="none" strike="noStrike" cap="none">
                <a:solidFill>
                  <a:srgbClr val="4F5146"/>
                </a:solidFill>
                <a:latin typeface="Ubuntu Light"/>
                <a:ea typeface="Ubuntu Light"/>
                <a:cs typeface="Ubuntu Light"/>
                <a:sym typeface="Ubuntu Light"/>
              </a:defRPr>
            </a:lvl5pPr>
            <a:lvl6pPr marL="2743200" marR="0" lvl="5"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6pPr>
            <a:lvl7pPr marL="3200400" marR="0" lvl="6"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7pPr>
            <a:lvl8pPr marL="3657600" marR="0" lvl="7"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8pPr>
            <a:lvl9pPr marL="4114800" marR="0" lvl="8" indent="-228600" algn="l" rtl="0">
              <a:lnSpc>
                <a:spcPct val="140000"/>
              </a:lnSpc>
              <a:spcBef>
                <a:spcPts val="0"/>
              </a:spcBef>
              <a:spcAft>
                <a:spcPts val="0"/>
              </a:spcAft>
              <a:buClr>
                <a:srgbClr val="4F5146"/>
              </a:buClr>
              <a:buSzPts val="880"/>
              <a:buFont typeface="Ubuntu Light"/>
              <a:buNone/>
              <a:defRPr sz="1100" b="1" i="0" u="none" strike="noStrike" cap="none">
                <a:solidFill>
                  <a:srgbClr val="4F5146"/>
                </a:solidFill>
                <a:latin typeface="Ubuntu Light"/>
                <a:ea typeface="Ubuntu Light"/>
                <a:cs typeface="Ubuntu Light"/>
                <a:sym typeface="Ubuntu Light"/>
              </a:defRPr>
            </a:lvl9pPr>
          </a:lstStyle>
          <a:p>
            <a:endParaRPr/>
          </a:p>
        </p:txBody>
      </p:sp>
      <p:sp>
        <p:nvSpPr>
          <p:cNvPr id="76" name="Google Shape;76;p15"/>
          <p:cNvSpPr txBox="1">
            <a:spLocks noGrp="1"/>
          </p:cNvSpPr>
          <p:nvPr>
            <p:ph type="body" idx="4"/>
          </p:nvPr>
        </p:nvSpPr>
        <p:spPr>
          <a:xfrm>
            <a:off x="6192740" y="2174379"/>
            <a:ext cx="5389200" cy="3951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SzPts val="1400"/>
              <a:buNone/>
              <a:defRPr sz="1700" b="0" i="0" u="none" strike="noStrike" cap="none">
                <a:solidFill>
                  <a:schemeClr val="dk1"/>
                </a:solidFill>
                <a:latin typeface="Ubuntu"/>
                <a:ea typeface="Ubuntu"/>
                <a:cs typeface="Ubuntu"/>
                <a:sym typeface="Ubuntu"/>
              </a:defRPr>
            </a:lvl1pPr>
            <a:lvl2pPr marL="914400" marR="0" lvl="1" indent="-299719" algn="l" rtl="0">
              <a:lnSpc>
                <a:spcPct val="110000"/>
              </a:lnSpc>
              <a:spcBef>
                <a:spcPts val="850"/>
              </a:spcBef>
              <a:spcAft>
                <a:spcPts val="0"/>
              </a:spcAft>
              <a:buClr>
                <a:srgbClr val="FF0000"/>
              </a:buClr>
              <a:buSzPts val="1120"/>
              <a:buFont typeface="Ubuntu Light"/>
              <a:buChar char="‣"/>
              <a:defRPr sz="1400" b="0" i="0" u="none" strike="noStrike" cap="none">
                <a:solidFill>
                  <a:srgbClr val="4F5146"/>
                </a:solidFill>
                <a:latin typeface="Ubuntu Light"/>
                <a:ea typeface="Ubuntu Light"/>
                <a:cs typeface="Ubuntu Light"/>
                <a:sym typeface="Ubuntu Light"/>
              </a:defRPr>
            </a:lvl2pPr>
            <a:lvl3pPr marL="1371600" marR="0" lvl="2" indent="-294639" algn="l" rtl="0">
              <a:lnSpc>
                <a:spcPct val="140000"/>
              </a:lnSpc>
              <a:spcBef>
                <a:spcPts val="0"/>
              </a:spcBef>
              <a:spcAft>
                <a:spcPts val="0"/>
              </a:spcAft>
              <a:buClr>
                <a:srgbClr val="FF0000"/>
              </a:buClr>
              <a:buSzPts val="1040"/>
              <a:buFont typeface="Ubuntu Light"/>
              <a:buChar char="‣"/>
              <a:defRPr sz="1300" b="0" i="0" u="none" strike="noStrike" cap="none">
                <a:solidFill>
                  <a:srgbClr val="4F5146"/>
                </a:solidFill>
                <a:latin typeface="Ubuntu Light"/>
                <a:ea typeface="Ubuntu Light"/>
                <a:cs typeface="Ubuntu Light"/>
                <a:sym typeface="Ubuntu Light"/>
              </a:defRPr>
            </a:lvl3pPr>
            <a:lvl4pPr marL="1828800" marR="0" lvl="3" indent="-284480" algn="l" rtl="0">
              <a:lnSpc>
                <a:spcPct val="140000"/>
              </a:lnSpc>
              <a:spcBef>
                <a:spcPts val="0"/>
              </a:spcBef>
              <a:spcAft>
                <a:spcPts val="0"/>
              </a:spcAft>
              <a:buClr>
                <a:srgbClr val="FF0000"/>
              </a:buClr>
              <a:buSzPts val="880"/>
              <a:buFont typeface="Ubuntu Light"/>
              <a:buChar char="‣"/>
              <a:defRPr sz="1100" b="0" i="0" u="none" strike="noStrike" cap="none">
                <a:solidFill>
                  <a:srgbClr val="4F5146"/>
                </a:solidFill>
                <a:latin typeface="Ubuntu Light"/>
                <a:ea typeface="Ubuntu Light"/>
                <a:cs typeface="Ubuntu Light"/>
                <a:sym typeface="Ubuntu Light"/>
              </a:defRPr>
            </a:lvl4pPr>
            <a:lvl5pPr marL="2286000" marR="0" lvl="4" indent="-284479" algn="l" rtl="0">
              <a:lnSpc>
                <a:spcPct val="140000"/>
              </a:lnSpc>
              <a:spcBef>
                <a:spcPts val="0"/>
              </a:spcBef>
              <a:spcAft>
                <a:spcPts val="0"/>
              </a:spcAft>
              <a:buClr>
                <a:srgbClr val="FF0000"/>
              </a:buClr>
              <a:buSzPts val="880"/>
              <a:buFont typeface="Ubuntu Light"/>
              <a:buChar char="‣"/>
              <a:defRPr sz="1100" b="0" i="0" u="none" strike="noStrike" cap="none">
                <a:solidFill>
                  <a:srgbClr val="4F5146"/>
                </a:solidFill>
                <a:latin typeface="Ubuntu Light"/>
                <a:ea typeface="Ubuntu Light"/>
                <a:cs typeface="Ubuntu Light"/>
                <a:sym typeface="Ubuntu Light"/>
              </a:defRPr>
            </a:lvl5pPr>
            <a:lvl6pPr marL="2743200" marR="0" lvl="5"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6pPr>
            <a:lvl7pPr marL="3200400" marR="0" lvl="6"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7pPr>
            <a:lvl8pPr marL="3657600" marR="0" lvl="7"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8pPr>
            <a:lvl9pPr marL="4114800" marR="0" lvl="8" indent="-284479" algn="l" rtl="0">
              <a:lnSpc>
                <a:spcPct val="140000"/>
              </a:lnSpc>
              <a:spcBef>
                <a:spcPts val="0"/>
              </a:spcBef>
              <a:spcAft>
                <a:spcPts val="0"/>
              </a:spcAft>
              <a:buClr>
                <a:srgbClr val="4F5146"/>
              </a:buClr>
              <a:buSzPts val="880"/>
              <a:buFont typeface="Ubuntu Light"/>
              <a:buChar char="‣"/>
              <a:defRPr sz="1100" b="0" i="0" u="none" strike="noStrike" cap="none">
                <a:solidFill>
                  <a:srgbClr val="4F5146"/>
                </a:solidFill>
                <a:latin typeface="Ubuntu Light"/>
                <a:ea typeface="Ubuntu Light"/>
                <a:cs typeface="Ubuntu Light"/>
                <a:sym typeface="Ubuntu Light"/>
              </a:defRPr>
            </a:lvl9pPr>
          </a:lstStyle>
          <a:p>
            <a:endParaRPr/>
          </a:p>
        </p:txBody>
      </p:sp>
      <p:sp>
        <p:nvSpPr>
          <p:cNvPr id="77" name="Google Shape;77;p15"/>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a:solidFill>
                  <a:schemeClr val="dk1"/>
                </a:solidFill>
                <a:latin typeface="Ubuntu"/>
                <a:ea typeface="Ubuntu"/>
                <a:cs typeface="Ubuntu"/>
                <a:sym typeface="Ubuntu"/>
              </a:defRPr>
            </a:lvl1pPr>
            <a:lvl2pPr marL="0" marR="0" lvl="1" indent="0" algn="l" rtl="0">
              <a:spcBef>
                <a:spcPts val="0"/>
              </a:spcBef>
              <a:buNone/>
              <a:defRPr sz="900">
                <a:solidFill>
                  <a:schemeClr val="dk1"/>
                </a:solidFill>
                <a:latin typeface="Ubuntu"/>
                <a:ea typeface="Ubuntu"/>
                <a:cs typeface="Ubuntu"/>
                <a:sym typeface="Ubuntu"/>
              </a:defRPr>
            </a:lvl2pPr>
            <a:lvl3pPr marL="0" marR="0" lvl="2" indent="0" algn="l" rtl="0">
              <a:spcBef>
                <a:spcPts val="0"/>
              </a:spcBef>
              <a:buNone/>
              <a:defRPr sz="900">
                <a:solidFill>
                  <a:schemeClr val="dk1"/>
                </a:solidFill>
                <a:latin typeface="Ubuntu"/>
                <a:ea typeface="Ubuntu"/>
                <a:cs typeface="Ubuntu"/>
                <a:sym typeface="Ubuntu"/>
              </a:defRPr>
            </a:lvl3pPr>
            <a:lvl4pPr marL="0" marR="0" lvl="3" indent="0" algn="l" rtl="0">
              <a:spcBef>
                <a:spcPts val="0"/>
              </a:spcBef>
              <a:buNone/>
              <a:defRPr sz="900">
                <a:solidFill>
                  <a:schemeClr val="dk1"/>
                </a:solidFill>
                <a:latin typeface="Ubuntu"/>
                <a:ea typeface="Ubuntu"/>
                <a:cs typeface="Ubuntu"/>
                <a:sym typeface="Ubuntu"/>
              </a:defRPr>
            </a:lvl4pPr>
            <a:lvl5pPr marL="0" marR="0" lvl="4" indent="0" algn="l" rtl="0">
              <a:spcBef>
                <a:spcPts val="0"/>
              </a:spcBef>
              <a:buNone/>
              <a:defRPr sz="900">
                <a:solidFill>
                  <a:schemeClr val="dk1"/>
                </a:solidFill>
                <a:latin typeface="Ubuntu"/>
                <a:ea typeface="Ubuntu"/>
                <a:cs typeface="Ubuntu"/>
                <a:sym typeface="Ubuntu"/>
              </a:defRPr>
            </a:lvl5pPr>
            <a:lvl6pPr marL="0" marR="0" lvl="5" indent="0" algn="l" rtl="0">
              <a:spcBef>
                <a:spcPts val="0"/>
              </a:spcBef>
              <a:buNone/>
              <a:defRPr sz="900">
                <a:solidFill>
                  <a:schemeClr val="dk1"/>
                </a:solidFill>
                <a:latin typeface="Ubuntu"/>
                <a:ea typeface="Ubuntu"/>
                <a:cs typeface="Ubuntu"/>
                <a:sym typeface="Ubuntu"/>
              </a:defRPr>
            </a:lvl6pPr>
            <a:lvl7pPr marL="0" marR="0" lvl="6" indent="0" algn="l" rtl="0">
              <a:spcBef>
                <a:spcPts val="0"/>
              </a:spcBef>
              <a:buNone/>
              <a:defRPr sz="900">
                <a:solidFill>
                  <a:schemeClr val="dk1"/>
                </a:solidFill>
                <a:latin typeface="Ubuntu"/>
                <a:ea typeface="Ubuntu"/>
                <a:cs typeface="Ubuntu"/>
                <a:sym typeface="Ubuntu"/>
              </a:defRPr>
            </a:lvl7pPr>
            <a:lvl8pPr marL="0" marR="0" lvl="7" indent="0" algn="l" rtl="0">
              <a:spcBef>
                <a:spcPts val="0"/>
              </a:spcBef>
              <a:buNone/>
              <a:defRPr sz="900">
                <a:solidFill>
                  <a:schemeClr val="dk1"/>
                </a:solidFill>
                <a:latin typeface="Ubuntu"/>
                <a:ea typeface="Ubuntu"/>
                <a:cs typeface="Ubuntu"/>
                <a:sym typeface="Ubuntu"/>
              </a:defRPr>
            </a:lvl8pPr>
            <a:lvl9pPr marL="0" marR="0" lvl="8" indent="0" algn="l" rtl="0">
              <a:spcBef>
                <a:spcPts val="0"/>
              </a:spcBef>
              <a:buNone/>
              <a:defRPr sz="900">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r>
              <a:rPr lang="en-US">
                <a:solidFill>
                  <a:srgbClr val="2E3333"/>
                </a:solidFill>
              </a:rPr>
              <a:t> /  Special Olympics Pennsylvania</a:t>
            </a:r>
            <a:endParaRPr>
              <a:solidFill>
                <a:srgbClr val="2E3333"/>
              </a:solidFill>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726017" y="366713"/>
            <a:ext cx="9402400" cy="1046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3600" b="0"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80" name="Google Shape;80;p16"/>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a:solidFill>
                  <a:schemeClr val="dk1"/>
                </a:solidFill>
                <a:latin typeface="Ubuntu"/>
                <a:ea typeface="Ubuntu"/>
                <a:cs typeface="Ubuntu"/>
                <a:sym typeface="Ubuntu"/>
              </a:defRPr>
            </a:lvl1pPr>
            <a:lvl2pPr marL="0" marR="0" lvl="1" indent="0" algn="l" rtl="0">
              <a:spcBef>
                <a:spcPts val="0"/>
              </a:spcBef>
              <a:buNone/>
              <a:defRPr sz="900">
                <a:solidFill>
                  <a:schemeClr val="dk1"/>
                </a:solidFill>
                <a:latin typeface="Ubuntu"/>
                <a:ea typeface="Ubuntu"/>
                <a:cs typeface="Ubuntu"/>
                <a:sym typeface="Ubuntu"/>
              </a:defRPr>
            </a:lvl2pPr>
            <a:lvl3pPr marL="0" marR="0" lvl="2" indent="0" algn="l" rtl="0">
              <a:spcBef>
                <a:spcPts val="0"/>
              </a:spcBef>
              <a:buNone/>
              <a:defRPr sz="900">
                <a:solidFill>
                  <a:schemeClr val="dk1"/>
                </a:solidFill>
                <a:latin typeface="Ubuntu"/>
                <a:ea typeface="Ubuntu"/>
                <a:cs typeface="Ubuntu"/>
                <a:sym typeface="Ubuntu"/>
              </a:defRPr>
            </a:lvl3pPr>
            <a:lvl4pPr marL="0" marR="0" lvl="3" indent="0" algn="l" rtl="0">
              <a:spcBef>
                <a:spcPts val="0"/>
              </a:spcBef>
              <a:buNone/>
              <a:defRPr sz="900">
                <a:solidFill>
                  <a:schemeClr val="dk1"/>
                </a:solidFill>
                <a:latin typeface="Ubuntu"/>
                <a:ea typeface="Ubuntu"/>
                <a:cs typeface="Ubuntu"/>
                <a:sym typeface="Ubuntu"/>
              </a:defRPr>
            </a:lvl4pPr>
            <a:lvl5pPr marL="0" marR="0" lvl="4" indent="0" algn="l" rtl="0">
              <a:spcBef>
                <a:spcPts val="0"/>
              </a:spcBef>
              <a:buNone/>
              <a:defRPr sz="900">
                <a:solidFill>
                  <a:schemeClr val="dk1"/>
                </a:solidFill>
                <a:latin typeface="Ubuntu"/>
                <a:ea typeface="Ubuntu"/>
                <a:cs typeface="Ubuntu"/>
                <a:sym typeface="Ubuntu"/>
              </a:defRPr>
            </a:lvl5pPr>
            <a:lvl6pPr marL="0" marR="0" lvl="5" indent="0" algn="l" rtl="0">
              <a:spcBef>
                <a:spcPts val="0"/>
              </a:spcBef>
              <a:buNone/>
              <a:defRPr sz="900">
                <a:solidFill>
                  <a:schemeClr val="dk1"/>
                </a:solidFill>
                <a:latin typeface="Ubuntu"/>
                <a:ea typeface="Ubuntu"/>
                <a:cs typeface="Ubuntu"/>
                <a:sym typeface="Ubuntu"/>
              </a:defRPr>
            </a:lvl6pPr>
            <a:lvl7pPr marL="0" marR="0" lvl="6" indent="0" algn="l" rtl="0">
              <a:spcBef>
                <a:spcPts val="0"/>
              </a:spcBef>
              <a:buNone/>
              <a:defRPr sz="900">
                <a:solidFill>
                  <a:schemeClr val="dk1"/>
                </a:solidFill>
                <a:latin typeface="Ubuntu"/>
                <a:ea typeface="Ubuntu"/>
                <a:cs typeface="Ubuntu"/>
                <a:sym typeface="Ubuntu"/>
              </a:defRPr>
            </a:lvl7pPr>
            <a:lvl8pPr marL="0" marR="0" lvl="7" indent="0" algn="l" rtl="0">
              <a:spcBef>
                <a:spcPts val="0"/>
              </a:spcBef>
              <a:buNone/>
              <a:defRPr sz="900">
                <a:solidFill>
                  <a:schemeClr val="dk1"/>
                </a:solidFill>
                <a:latin typeface="Ubuntu"/>
                <a:ea typeface="Ubuntu"/>
                <a:cs typeface="Ubuntu"/>
                <a:sym typeface="Ubuntu"/>
              </a:defRPr>
            </a:lvl8pPr>
            <a:lvl9pPr marL="0" marR="0" lvl="8" indent="0" algn="l" rtl="0">
              <a:spcBef>
                <a:spcPts val="0"/>
              </a:spcBef>
              <a:buNone/>
              <a:defRPr sz="900">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r>
              <a:rPr lang="en-US">
                <a:solidFill>
                  <a:srgbClr val="2E3333"/>
                </a:solidFill>
              </a:rPr>
              <a:t> /  Special Olympics Program Name</a:t>
            </a:r>
            <a:endParaRPr>
              <a:solidFill>
                <a:srgbClr val="2E3333"/>
              </a:solidFill>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0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7"/>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a:solidFill>
                  <a:schemeClr val="dk1"/>
                </a:solidFill>
                <a:latin typeface="Ubuntu"/>
                <a:ea typeface="Ubuntu"/>
                <a:cs typeface="Ubuntu"/>
                <a:sym typeface="Ubuntu"/>
              </a:defRPr>
            </a:lvl1pPr>
            <a:lvl2pPr marL="0" marR="0" lvl="1" indent="0" algn="l" rtl="0">
              <a:spcBef>
                <a:spcPts val="0"/>
              </a:spcBef>
              <a:buNone/>
              <a:defRPr sz="900">
                <a:solidFill>
                  <a:schemeClr val="dk1"/>
                </a:solidFill>
                <a:latin typeface="Ubuntu"/>
                <a:ea typeface="Ubuntu"/>
                <a:cs typeface="Ubuntu"/>
                <a:sym typeface="Ubuntu"/>
              </a:defRPr>
            </a:lvl2pPr>
            <a:lvl3pPr marL="0" marR="0" lvl="2" indent="0" algn="l" rtl="0">
              <a:spcBef>
                <a:spcPts val="0"/>
              </a:spcBef>
              <a:buNone/>
              <a:defRPr sz="900">
                <a:solidFill>
                  <a:schemeClr val="dk1"/>
                </a:solidFill>
                <a:latin typeface="Ubuntu"/>
                <a:ea typeface="Ubuntu"/>
                <a:cs typeface="Ubuntu"/>
                <a:sym typeface="Ubuntu"/>
              </a:defRPr>
            </a:lvl3pPr>
            <a:lvl4pPr marL="0" marR="0" lvl="3" indent="0" algn="l" rtl="0">
              <a:spcBef>
                <a:spcPts val="0"/>
              </a:spcBef>
              <a:buNone/>
              <a:defRPr sz="900">
                <a:solidFill>
                  <a:schemeClr val="dk1"/>
                </a:solidFill>
                <a:latin typeface="Ubuntu"/>
                <a:ea typeface="Ubuntu"/>
                <a:cs typeface="Ubuntu"/>
                <a:sym typeface="Ubuntu"/>
              </a:defRPr>
            </a:lvl4pPr>
            <a:lvl5pPr marL="0" marR="0" lvl="4" indent="0" algn="l" rtl="0">
              <a:spcBef>
                <a:spcPts val="0"/>
              </a:spcBef>
              <a:buNone/>
              <a:defRPr sz="900">
                <a:solidFill>
                  <a:schemeClr val="dk1"/>
                </a:solidFill>
                <a:latin typeface="Ubuntu"/>
                <a:ea typeface="Ubuntu"/>
                <a:cs typeface="Ubuntu"/>
                <a:sym typeface="Ubuntu"/>
              </a:defRPr>
            </a:lvl5pPr>
            <a:lvl6pPr marL="0" marR="0" lvl="5" indent="0" algn="l" rtl="0">
              <a:spcBef>
                <a:spcPts val="0"/>
              </a:spcBef>
              <a:buNone/>
              <a:defRPr sz="900">
                <a:solidFill>
                  <a:schemeClr val="dk1"/>
                </a:solidFill>
                <a:latin typeface="Ubuntu"/>
                <a:ea typeface="Ubuntu"/>
                <a:cs typeface="Ubuntu"/>
                <a:sym typeface="Ubuntu"/>
              </a:defRPr>
            </a:lvl6pPr>
            <a:lvl7pPr marL="0" marR="0" lvl="6" indent="0" algn="l" rtl="0">
              <a:spcBef>
                <a:spcPts val="0"/>
              </a:spcBef>
              <a:buNone/>
              <a:defRPr sz="900">
                <a:solidFill>
                  <a:schemeClr val="dk1"/>
                </a:solidFill>
                <a:latin typeface="Ubuntu"/>
                <a:ea typeface="Ubuntu"/>
                <a:cs typeface="Ubuntu"/>
                <a:sym typeface="Ubuntu"/>
              </a:defRPr>
            </a:lvl7pPr>
            <a:lvl8pPr marL="0" marR="0" lvl="7" indent="0" algn="l" rtl="0">
              <a:spcBef>
                <a:spcPts val="0"/>
              </a:spcBef>
              <a:buNone/>
              <a:defRPr sz="900">
                <a:solidFill>
                  <a:schemeClr val="dk1"/>
                </a:solidFill>
                <a:latin typeface="Ubuntu"/>
                <a:ea typeface="Ubuntu"/>
                <a:cs typeface="Ubuntu"/>
                <a:sym typeface="Ubuntu"/>
              </a:defRPr>
            </a:lvl8pPr>
            <a:lvl9pPr marL="0" marR="0" lvl="8" indent="0" algn="l" rtl="0">
              <a:spcBef>
                <a:spcPts val="0"/>
              </a:spcBef>
              <a:buNone/>
              <a:defRPr sz="900">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r>
              <a:rPr lang="en-US">
                <a:solidFill>
                  <a:srgbClr val="2E3333"/>
                </a:solidFill>
              </a:rPr>
              <a:t> /  Special Olympics Program Name</a:t>
            </a:r>
            <a:endParaRPr>
              <a:solidFill>
                <a:srgbClr val="2E3333"/>
              </a:solidFill>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610196" y="273473"/>
            <a:ext cx="4010800" cy="826500"/>
          </a:xfrm>
          <a:prstGeom prst="rect">
            <a:avLst/>
          </a:prstGeom>
          <a:noFill/>
          <a:ln>
            <a:noFill/>
          </a:ln>
        </p:spPr>
        <p:txBody>
          <a:bodyPr spcFirstLastPara="1" wrap="square" lIns="91425" tIns="91425" rIns="91425" bIns="91425" anchor="b" anchorCtr="0">
            <a:noAutofit/>
          </a:bodyPr>
          <a:lstStyle>
            <a:lvl1pPr marL="0" marR="0" lvl="0" indent="0" algn="l" rtl="0">
              <a:lnSpc>
                <a:spcPct val="257142"/>
              </a:lnSpc>
              <a:spcBef>
                <a:spcPts val="0"/>
              </a:spcBef>
              <a:spcAft>
                <a:spcPts val="0"/>
              </a:spcAft>
              <a:buSzPts val="1400"/>
              <a:buNone/>
              <a:defRPr sz="1400" b="1"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85" name="Google Shape;85;p18"/>
          <p:cNvSpPr txBox="1">
            <a:spLocks noGrp="1"/>
          </p:cNvSpPr>
          <p:nvPr>
            <p:ph type="body" idx="1"/>
          </p:nvPr>
        </p:nvSpPr>
        <p:spPr>
          <a:xfrm>
            <a:off x="4766965" y="1910081"/>
            <a:ext cx="6814800" cy="421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SzPts val="1400"/>
              <a:buNone/>
              <a:defRPr sz="2200" b="0" i="0" u="none" strike="noStrike" cap="none">
                <a:solidFill>
                  <a:schemeClr val="dk1"/>
                </a:solidFill>
                <a:latin typeface="Ubuntu"/>
                <a:ea typeface="Ubuntu"/>
                <a:cs typeface="Ubuntu"/>
                <a:sym typeface="Ubuntu"/>
              </a:defRPr>
            </a:lvl1pPr>
            <a:lvl2pPr marL="914400" marR="0" lvl="1" indent="-330200" algn="l" rtl="0">
              <a:lnSpc>
                <a:spcPct val="110000"/>
              </a:lnSpc>
              <a:spcBef>
                <a:spcPts val="850"/>
              </a:spcBef>
              <a:spcAft>
                <a:spcPts val="0"/>
              </a:spcAft>
              <a:buClr>
                <a:srgbClr val="FF0000"/>
              </a:buClr>
              <a:buSzPts val="1600"/>
              <a:buFont typeface="Ubuntu Light"/>
              <a:buChar char="‣"/>
              <a:defRPr sz="2000" b="0" i="0" u="none" strike="noStrike" cap="none">
                <a:solidFill>
                  <a:srgbClr val="4F5146"/>
                </a:solidFill>
                <a:latin typeface="Ubuntu Light"/>
                <a:ea typeface="Ubuntu Light"/>
                <a:cs typeface="Ubuntu Light"/>
                <a:sym typeface="Ubuntu Light"/>
              </a:defRPr>
            </a:lvl2pPr>
            <a:lvl3pPr marL="1371600" marR="0" lvl="2" indent="-314960" algn="l" rtl="0">
              <a:lnSpc>
                <a:spcPct val="140000"/>
              </a:lnSpc>
              <a:spcBef>
                <a:spcPts val="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3pPr>
            <a:lvl4pPr marL="1828800" marR="0" lvl="3" indent="-299719" algn="l" rtl="0">
              <a:lnSpc>
                <a:spcPct val="140000"/>
              </a:lnSpc>
              <a:spcBef>
                <a:spcPts val="0"/>
              </a:spcBef>
              <a:spcAft>
                <a:spcPts val="0"/>
              </a:spcAft>
              <a:buClr>
                <a:srgbClr val="FF0000"/>
              </a:buClr>
              <a:buSzPts val="1120"/>
              <a:buFont typeface="Ubuntu Light"/>
              <a:buChar char="‣"/>
              <a:defRPr sz="1400" b="0" i="0" u="none" strike="noStrike" cap="none">
                <a:solidFill>
                  <a:srgbClr val="4F5146"/>
                </a:solidFill>
                <a:latin typeface="Ubuntu Light"/>
                <a:ea typeface="Ubuntu Light"/>
                <a:cs typeface="Ubuntu Light"/>
                <a:sym typeface="Ubuntu Light"/>
              </a:defRPr>
            </a:lvl4pPr>
            <a:lvl5pPr marL="2286000" marR="0" lvl="4" indent="-299720" algn="l" rtl="0">
              <a:lnSpc>
                <a:spcPct val="140000"/>
              </a:lnSpc>
              <a:spcBef>
                <a:spcPts val="0"/>
              </a:spcBef>
              <a:spcAft>
                <a:spcPts val="0"/>
              </a:spcAft>
              <a:buClr>
                <a:srgbClr val="FF0000"/>
              </a:buClr>
              <a:buSzPts val="1120"/>
              <a:buFont typeface="Ubuntu Light"/>
              <a:buChar char="‣"/>
              <a:defRPr sz="1400" b="0" i="0" u="none" strike="noStrike" cap="none">
                <a:solidFill>
                  <a:srgbClr val="4F5146"/>
                </a:solidFill>
                <a:latin typeface="Ubuntu Light"/>
                <a:ea typeface="Ubuntu Light"/>
                <a:cs typeface="Ubuntu Light"/>
                <a:sym typeface="Ubuntu Light"/>
              </a:defRPr>
            </a:lvl5pPr>
            <a:lvl6pPr marL="2743200" marR="0" lvl="5" indent="-299720" algn="l" rtl="0">
              <a:lnSpc>
                <a:spcPct val="140000"/>
              </a:lnSpc>
              <a:spcBef>
                <a:spcPts val="0"/>
              </a:spcBef>
              <a:spcAft>
                <a:spcPts val="0"/>
              </a:spcAft>
              <a:buClr>
                <a:srgbClr val="4F5146"/>
              </a:buClr>
              <a:buSzPts val="1120"/>
              <a:buFont typeface="Ubuntu Light"/>
              <a:buChar char="‣"/>
              <a:defRPr sz="1400" b="0" i="0" u="none" strike="noStrike" cap="none">
                <a:solidFill>
                  <a:srgbClr val="4F5146"/>
                </a:solidFill>
                <a:latin typeface="Ubuntu Light"/>
                <a:ea typeface="Ubuntu Light"/>
                <a:cs typeface="Ubuntu Light"/>
                <a:sym typeface="Ubuntu Light"/>
              </a:defRPr>
            </a:lvl6pPr>
            <a:lvl7pPr marL="3200400" marR="0" lvl="6" indent="-299720" algn="l" rtl="0">
              <a:lnSpc>
                <a:spcPct val="140000"/>
              </a:lnSpc>
              <a:spcBef>
                <a:spcPts val="0"/>
              </a:spcBef>
              <a:spcAft>
                <a:spcPts val="0"/>
              </a:spcAft>
              <a:buClr>
                <a:srgbClr val="4F5146"/>
              </a:buClr>
              <a:buSzPts val="1120"/>
              <a:buFont typeface="Ubuntu Light"/>
              <a:buChar char="‣"/>
              <a:defRPr sz="1400" b="0" i="0" u="none" strike="noStrike" cap="none">
                <a:solidFill>
                  <a:srgbClr val="4F5146"/>
                </a:solidFill>
                <a:latin typeface="Ubuntu Light"/>
                <a:ea typeface="Ubuntu Light"/>
                <a:cs typeface="Ubuntu Light"/>
                <a:sym typeface="Ubuntu Light"/>
              </a:defRPr>
            </a:lvl7pPr>
            <a:lvl8pPr marL="3657600" marR="0" lvl="7" indent="-299720" algn="l" rtl="0">
              <a:lnSpc>
                <a:spcPct val="140000"/>
              </a:lnSpc>
              <a:spcBef>
                <a:spcPts val="0"/>
              </a:spcBef>
              <a:spcAft>
                <a:spcPts val="0"/>
              </a:spcAft>
              <a:buClr>
                <a:srgbClr val="4F5146"/>
              </a:buClr>
              <a:buSzPts val="1120"/>
              <a:buFont typeface="Ubuntu Light"/>
              <a:buChar char="‣"/>
              <a:defRPr sz="1400" b="0" i="0" u="none" strike="noStrike" cap="none">
                <a:solidFill>
                  <a:srgbClr val="4F5146"/>
                </a:solidFill>
                <a:latin typeface="Ubuntu Light"/>
                <a:ea typeface="Ubuntu Light"/>
                <a:cs typeface="Ubuntu Light"/>
                <a:sym typeface="Ubuntu Light"/>
              </a:defRPr>
            </a:lvl8pPr>
            <a:lvl9pPr marL="4114800" marR="0" lvl="8" indent="-299720" algn="l" rtl="0">
              <a:lnSpc>
                <a:spcPct val="140000"/>
              </a:lnSpc>
              <a:spcBef>
                <a:spcPts val="0"/>
              </a:spcBef>
              <a:spcAft>
                <a:spcPts val="0"/>
              </a:spcAft>
              <a:buClr>
                <a:srgbClr val="4F5146"/>
              </a:buClr>
              <a:buSzPts val="1120"/>
              <a:buFont typeface="Ubuntu Light"/>
              <a:buChar char="‣"/>
              <a:defRPr sz="1400" b="0" i="0" u="none" strike="noStrike" cap="none">
                <a:solidFill>
                  <a:srgbClr val="4F5146"/>
                </a:solidFill>
                <a:latin typeface="Ubuntu Light"/>
                <a:ea typeface="Ubuntu Light"/>
                <a:cs typeface="Ubuntu Light"/>
                <a:sym typeface="Ubuntu Light"/>
              </a:defRPr>
            </a:lvl9pPr>
          </a:lstStyle>
          <a:p>
            <a:endParaRPr/>
          </a:p>
        </p:txBody>
      </p:sp>
      <p:sp>
        <p:nvSpPr>
          <p:cNvPr id="86" name="Google Shape;86;p18"/>
          <p:cNvSpPr txBox="1">
            <a:spLocks noGrp="1"/>
          </p:cNvSpPr>
          <p:nvPr>
            <p:ph type="body" idx="2"/>
          </p:nvPr>
        </p:nvSpPr>
        <p:spPr>
          <a:xfrm>
            <a:off x="610196" y="1910081"/>
            <a:ext cx="4010800" cy="421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Clr>
                <a:schemeClr val="dk1"/>
              </a:buClr>
              <a:buSzPts val="1000"/>
              <a:buFont typeface="Ubuntu"/>
              <a:buNone/>
              <a:defRPr sz="1000" b="0" i="0" u="none" strike="noStrike" cap="none">
                <a:solidFill>
                  <a:schemeClr val="dk1"/>
                </a:solidFill>
                <a:latin typeface="Ubuntu"/>
                <a:ea typeface="Ubuntu"/>
                <a:cs typeface="Ubuntu"/>
                <a:sym typeface="Ubuntu"/>
              </a:defRPr>
            </a:lvl1pPr>
            <a:lvl2pPr marL="914400" marR="0" lvl="1" indent="-228600" algn="l" rtl="0">
              <a:lnSpc>
                <a:spcPct val="110000"/>
              </a:lnSpc>
              <a:spcBef>
                <a:spcPts val="850"/>
              </a:spcBef>
              <a:spcAft>
                <a:spcPts val="0"/>
              </a:spcAft>
              <a:buClr>
                <a:srgbClr val="FF0000"/>
              </a:buClr>
              <a:buSzPts val="640"/>
              <a:buFont typeface="Ubuntu Light"/>
              <a:buNone/>
              <a:defRPr sz="800" b="0" i="0" u="none" strike="noStrike" cap="none">
                <a:solidFill>
                  <a:srgbClr val="4F5146"/>
                </a:solidFill>
                <a:latin typeface="Ubuntu Light"/>
                <a:ea typeface="Ubuntu Light"/>
                <a:cs typeface="Ubuntu Light"/>
                <a:sym typeface="Ubuntu Light"/>
              </a:defRPr>
            </a:lvl2pPr>
            <a:lvl3pPr marL="1371600" marR="0" lvl="2" indent="-228600" algn="l" rtl="0">
              <a:lnSpc>
                <a:spcPct val="140000"/>
              </a:lnSpc>
              <a:spcBef>
                <a:spcPts val="0"/>
              </a:spcBef>
              <a:spcAft>
                <a:spcPts val="0"/>
              </a:spcAft>
              <a:buClr>
                <a:srgbClr val="FF0000"/>
              </a:buClr>
              <a:buSzPts val="560"/>
              <a:buFont typeface="Ubuntu Light"/>
              <a:buNone/>
              <a:defRPr sz="700" b="0" i="0" u="none" strike="noStrike" cap="none">
                <a:solidFill>
                  <a:srgbClr val="4F5146"/>
                </a:solidFill>
                <a:latin typeface="Ubuntu Light"/>
                <a:ea typeface="Ubuntu Light"/>
                <a:cs typeface="Ubuntu Light"/>
                <a:sym typeface="Ubuntu Light"/>
              </a:defRPr>
            </a:lvl3pPr>
            <a:lvl4pPr marL="1828800" marR="0" lvl="3" indent="-228600" algn="l" rtl="0">
              <a:lnSpc>
                <a:spcPct val="140000"/>
              </a:lnSpc>
              <a:spcBef>
                <a:spcPts val="0"/>
              </a:spcBef>
              <a:spcAft>
                <a:spcPts val="0"/>
              </a:spcAft>
              <a:buClr>
                <a:srgbClr val="FF0000"/>
              </a:buClr>
              <a:buSzPts val="480"/>
              <a:buFont typeface="Ubuntu Light"/>
              <a:buNone/>
              <a:defRPr sz="600" b="0" i="0" u="none" strike="noStrike" cap="none">
                <a:solidFill>
                  <a:srgbClr val="4F5146"/>
                </a:solidFill>
                <a:latin typeface="Ubuntu Light"/>
                <a:ea typeface="Ubuntu Light"/>
                <a:cs typeface="Ubuntu Light"/>
                <a:sym typeface="Ubuntu Light"/>
              </a:defRPr>
            </a:lvl4pPr>
            <a:lvl5pPr marL="2286000" marR="0" lvl="4" indent="-228600" algn="l" rtl="0">
              <a:lnSpc>
                <a:spcPct val="140000"/>
              </a:lnSpc>
              <a:spcBef>
                <a:spcPts val="0"/>
              </a:spcBef>
              <a:spcAft>
                <a:spcPts val="0"/>
              </a:spcAft>
              <a:buClr>
                <a:srgbClr val="FF0000"/>
              </a:buClr>
              <a:buSzPts val="480"/>
              <a:buFont typeface="Ubuntu Light"/>
              <a:buNone/>
              <a:defRPr sz="600" b="0" i="0" u="none" strike="noStrike" cap="none">
                <a:solidFill>
                  <a:srgbClr val="4F5146"/>
                </a:solidFill>
                <a:latin typeface="Ubuntu Light"/>
                <a:ea typeface="Ubuntu Light"/>
                <a:cs typeface="Ubuntu Light"/>
                <a:sym typeface="Ubuntu Light"/>
              </a:defRPr>
            </a:lvl5pPr>
            <a:lvl6pPr marL="2743200" marR="0" lvl="5"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6pPr>
            <a:lvl7pPr marL="3200400" marR="0" lvl="6"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7pPr>
            <a:lvl8pPr marL="3657600" marR="0" lvl="7"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8pPr>
            <a:lvl9pPr marL="4114800" marR="0" lvl="8"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9pPr>
          </a:lstStyle>
          <a:p>
            <a:endParaRPr/>
          </a:p>
        </p:txBody>
      </p:sp>
      <p:sp>
        <p:nvSpPr>
          <p:cNvPr id="87" name="Google Shape;87;p18"/>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a:solidFill>
                  <a:schemeClr val="dk1"/>
                </a:solidFill>
                <a:latin typeface="Ubuntu"/>
                <a:ea typeface="Ubuntu"/>
                <a:cs typeface="Ubuntu"/>
                <a:sym typeface="Ubuntu"/>
              </a:defRPr>
            </a:lvl1pPr>
            <a:lvl2pPr marL="0" marR="0" lvl="1" indent="0" algn="l" rtl="0">
              <a:spcBef>
                <a:spcPts val="0"/>
              </a:spcBef>
              <a:buNone/>
              <a:defRPr sz="900">
                <a:solidFill>
                  <a:schemeClr val="dk1"/>
                </a:solidFill>
                <a:latin typeface="Ubuntu"/>
                <a:ea typeface="Ubuntu"/>
                <a:cs typeface="Ubuntu"/>
                <a:sym typeface="Ubuntu"/>
              </a:defRPr>
            </a:lvl2pPr>
            <a:lvl3pPr marL="0" marR="0" lvl="2" indent="0" algn="l" rtl="0">
              <a:spcBef>
                <a:spcPts val="0"/>
              </a:spcBef>
              <a:buNone/>
              <a:defRPr sz="900">
                <a:solidFill>
                  <a:schemeClr val="dk1"/>
                </a:solidFill>
                <a:latin typeface="Ubuntu"/>
                <a:ea typeface="Ubuntu"/>
                <a:cs typeface="Ubuntu"/>
                <a:sym typeface="Ubuntu"/>
              </a:defRPr>
            </a:lvl3pPr>
            <a:lvl4pPr marL="0" marR="0" lvl="3" indent="0" algn="l" rtl="0">
              <a:spcBef>
                <a:spcPts val="0"/>
              </a:spcBef>
              <a:buNone/>
              <a:defRPr sz="900">
                <a:solidFill>
                  <a:schemeClr val="dk1"/>
                </a:solidFill>
                <a:latin typeface="Ubuntu"/>
                <a:ea typeface="Ubuntu"/>
                <a:cs typeface="Ubuntu"/>
                <a:sym typeface="Ubuntu"/>
              </a:defRPr>
            </a:lvl4pPr>
            <a:lvl5pPr marL="0" marR="0" lvl="4" indent="0" algn="l" rtl="0">
              <a:spcBef>
                <a:spcPts val="0"/>
              </a:spcBef>
              <a:buNone/>
              <a:defRPr sz="900">
                <a:solidFill>
                  <a:schemeClr val="dk1"/>
                </a:solidFill>
                <a:latin typeface="Ubuntu"/>
                <a:ea typeface="Ubuntu"/>
                <a:cs typeface="Ubuntu"/>
                <a:sym typeface="Ubuntu"/>
              </a:defRPr>
            </a:lvl5pPr>
            <a:lvl6pPr marL="0" marR="0" lvl="5" indent="0" algn="l" rtl="0">
              <a:spcBef>
                <a:spcPts val="0"/>
              </a:spcBef>
              <a:buNone/>
              <a:defRPr sz="900">
                <a:solidFill>
                  <a:schemeClr val="dk1"/>
                </a:solidFill>
                <a:latin typeface="Ubuntu"/>
                <a:ea typeface="Ubuntu"/>
                <a:cs typeface="Ubuntu"/>
                <a:sym typeface="Ubuntu"/>
              </a:defRPr>
            </a:lvl6pPr>
            <a:lvl7pPr marL="0" marR="0" lvl="6" indent="0" algn="l" rtl="0">
              <a:spcBef>
                <a:spcPts val="0"/>
              </a:spcBef>
              <a:buNone/>
              <a:defRPr sz="900">
                <a:solidFill>
                  <a:schemeClr val="dk1"/>
                </a:solidFill>
                <a:latin typeface="Ubuntu"/>
                <a:ea typeface="Ubuntu"/>
                <a:cs typeface="Ubuntu"/>
                <a:sym typeface="Ubuntu"/>
              </a:defRPr>
            </a:lvl7pPr>
            <a:lvl8pPr marL="0" marR="0" lvl="7" indent="0" algn="l" rtl="0">
              <a:spcBef>
                <a:spcPts val="0"/>
              </a:spcBef>
              <a:buNone/>
              <a:defRPr sz="900">
                <a:solidFill>
                  <a:schemeClr val="dk1"/>
                </a:solidFill>
                <a:latin typeface="Ubuntu"/>
                <a:ea typeface="Ubuntu"/>
                <a:cs typeface="Ubuntu"/>
                <a:sym typeface="Ubuntu"/>
              </a:defRPr>
            </a:lvl8pPr>
            <a:lvl9pPr marL="0" marR="0" lvl="8" indent="0" algn="l" rtl="0">
              <a:spcBef>
                <a:spcPts val="0"/>
              </a:spcBef>
              <a:buNone/>
              <a:defRPr sz="900">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r>
              <a:rPr lang="en-US">
                <a:solidFill>
                  <a:srgbClr val="2E3333"/>
                </a:solidFill>
              </a:rPr>
              <a:t> /  Special Olympics Program Name</a:t>
            </a:r>
            <a:endParaRPr>
              <a:solidFill>
                <a:srgbClr val="2E3333"/>
              </a:solidFill>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9"/>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a:solidFill>
                  <a:schemeClr val="lt1"/>
                </a:solidFill>
                <a:latin typeface="Ubuntu"/>
                <a:ea typeface="Ubuntu"/>
                <a:cs typeface="Ubuntu"/>
                <a:sym typeface="Ubuntu"/>
              </a:defRPr>
            </a:lvl1pPr>
            <a:lvl2pPr marL="0" marR="0" lvl="1" indent="0" algn="l" rtl="0">
              <a:spcBef>
                <a:spcPts val="0"/>
              </a:spcBef>
              <a:buNone/>
              <a:defRPr sz="900">
                <a:solidFill>
                  <a:schemeClr val="lt1"/>
                </a:solidFill>
                <a:latin typeface="Ubuntu"/>
                <a:ea typeface="Ubuntu"/>
                <a:cs typeface="Ubuntu"/>
                <a:sym typeface="Ubuntu"/>
              </a:defRPr>
            </a:lvl2pPr>
            <a:lvl3pPr marL="0" marR="0" lvl="2" indent="0" algn="l" rtl="0">
              <a:spcBef>
                <a:spcPts val="0"/>
              </a:spcBef>
              <a:buNone/>
              <a:defRPr sz="900">
                <a:solidFill>
                  <a:schemeClr val="lt1"/>
                </a:solidFill>
                <a:latin typeface="Ubuntu"/>
                <a:ea typeface="Ubuntu"/>
                <a:cs typeface="Ubuntu"/>
                <a:sym typeface="Ubuntu"/>
              </a:defRPr>
            </a:lvl3pPr>
            <a:lvl4pPr marL="0" marR="0" lvl="3" indent="0" algn="l" rtl="0">
              <a:spcBef>
                <a:spcPts val="0"/>
              </a:spcBef>
              <a:buNone/>
              <a:defRPr sz="900">
                <a:solidFill>
                  <a:schemeClr val="lt1"/>
                </a:solidFill>
                <a:latin typeface="Ubuntu"/>
                <a:ea typeface="Ubuntu"/>
                <a:cs typeface="Ubuntu"/>
                <a:sym typeface="Ubuntu"/>
              </a:defRPr>
            </a:lvl4pPr>
            <a:lvl5pPr marL="0" marR="0" lvl="4" indent="0" algn="l" rtl="0">
              <a:spcBef>
                <a:spcPts val="0"/>
              </a:spcBef>
              <a:buNone/>
              <a:defRPr sz="900">
                <a:solidFill>
                  <a:schemeClr val="lt1"/>
                </a:solidFill>
                <a:latin typeface="Ubuntu"/>
                <a:ea typeface="Ubuntu"/>
                <a:cs typeface="Ubuntu"/>
                <a:sym typeface="Ubuntu"/>
              </a:defRPr>
            </a:lvl5pPr>
            <a:lvl6pPr marL="0" marR="0" lvl="5" indent="0" algn="l" rtl="0">
              <a:spcBef>
                <a:spcPts val="0"/>
              </a:spcBef>
              <a:buNone/>
              <a:defRPr sz="900">
                <a:solidFill>
                  <a:schemeClr val="lt1"/>
                </a:solidFill>
                <a:latin typeface="Ubuntu"/>
                <a:ea typeface="Ubuntu"/>
                <a:cs typeface="Ubuntu"/>
                <a:sym typeface="Ubuntu"/>
              </a:defRPr>
            </a:lvl6pPr>
            <a:lvl7pPr marL="0" marR="0" lvl="6" indent="0" algn="l" rtl="0">
              <a:spcBef>
                <a:spcPts val="0"/>
              </a:spcBef>
              <a:buNone/>
              <a:defRPr sz="900">
                <a:solidFill>
                  <a:schemeClr val="lt1"/>
                </a:solidFill>
                <a:latin typeface="Ubuntu"/>
                <a:ea typeface="Ubuntu"/>
                <a:cs typeface="Ubuntu"/>
                <a:sym typeface="Ubuntu"/>
              </a:defRPr>
            </a:lvl7pPr>
            <a:lvl8pPr marL="0" marR="0" lvl="7" indent="0" algn="l" rtl="0">
              <a:spcBef>
                <a:spcPts val="0"/>
              </a:spcBef>
              <a:buNone/>
              <a:defRPr sz="900">
                <a:solidFill>
                  <a:schemeClr val="lt1"/>
                </a:solidFill>
                <a:latin typeface="Ubuntu"/>
                <a:ea typeface="Ubuntu"/>
                <a:cs typeface="Ubuntu"/>
                <a:sym typeface="Ubuntu"/>
              </a:defRPr>
            </a:lvl8pPr>
            <a:lvl9pPr marL="0" marR="0" lvl="8" indent="0" algn="l" rtl="0">
              <a:spcBef>
                <a:spcPts val="0"/>
              </a:spcBef>
              <a:buNone/>
              <a:defRPr sz="900">
                <a:solidFill>
                  <a:schemeClr val="lt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90" name="Google Shape;90;p19"/>
          <p:cNvSpPr>
            <a:spLocks noGrp="1"/>
          </p:cNvSpPr>
          <p:nvPr>
            <p:ph type="pic" idx="2"/>
          </p:nvPr>
        </p:nvSpPr>
        <p:spPr>
          <a:xfrm>
            <a:off x="235889" y="221921"/>
            <a:ext cx="11721600" cy="6436200"/>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10000"/>
              </a:lnSpc>
              <a:spcBef>
                <a:spcPts val="850"/>
              </a:spcBef>
              <a:spcAft>
                <a:spcPts val="0"/>
              </a:spcAft>
              <a:buClr>
                <a:schemeClr val="dk1"/>
              </a:buClr>
              <a:buSzPts val="2200"/>
              <a:buFont typeface="Ubuntu"/>
              <a:buNone/>
              <a:defRPr sz="2200" b="0" i="0" u="none" strike="noStrike" cap="none">
                <a:solidFill>
                  <a:schemeClr val="dk1"/>
                </a:solidFill>
                <a:latin typeface="Ubuntu"/>
                <a:ea typeface="Ubuntu"/>
                <a:cs typeface="Ubuntu"/>
                <a:sym typeface="Ubuntu"/>
              </a:defRPr>
            </a:lvl1pPr>
            <a:lvl2pPr marL="321457" marR="0" lvl="1" indent="-3957" algn="l" rtl="0">
              <a:lnSpc>
                <a:spcPct val="110000"/>
              </a:lnSpc>
              <a:spcBef>
                <a:spcPts val="850"/>
              </a:spcBef>
              <a:spcAft>
                <a:spcPts val="0"/>
              </a:spcAft>
              <a:buClr>
                <a:srgbClr val="FF0000"/>
              </a:buClr>
              <a:buSzPts val="1600"/>
              <a:buFont typeface="Ubuntu Light"/>
              <a:buNone/>
              <a:defRPr sz="2000" b="0" i="0" u="none" strike="noStrike" cap="none">
                <a:solidFill>
                  <a:srgbClr val="4F5146"/>
                </a:solidFill>
                <a:latin typeface="Ubuntu Light"/>
                <a:ea typeface="Ubuntu Light"/>
                <a:cs typeface="Ubuntu Light"/>
                <a:sym typeface="Ubuntu Light"/>
              </a:defRPr>
            </a:lvl2pPr>
            <a:lvl3pPr marL="642914" marR="0" lvl="2" indent="-7914" algn="l" rtl="0">
              <a:lnSpc>
                <a:spcPct val="140000"/>
              </a:lnSpc>
              <a:spcBef>
                <a:spcPts val="0"/>
              </a:spcBef>
              <a:spcAft>
                <a:spcPts val="0"/>
              </a:spcAft>
              <a:buClr>
                <a:srgbClr val="FF0000"/>
              </a:buClr>
              <a:buSzPts val="1360"/>
              <a:buFont typeface="Ubuntu Light"/>
              <a:buNone/>
              <a:defRPr sz="1700" b="0" i="0" u="none" strike="noStrike" cap="none">
                <a:solidFill>
                  <a:srgbClr val="4F5146"/>
                </a:solidFill>
                <a:latin typeface="Ubuntu Light"/>
                <a:ea typeface="Ubuntu Light"/>
                <a:cs typeface="Ubuntu Light"/>
                <a:sym typeface="Ubuntu Light"/>
              </a:defRPr>
            </a:lvl3pPr>
            <a:lvl4pPr marL="964371" marR="0" lvl="3" indent="-11871" algn="l" rtl="0">
              <a:lnSpc>
                <a:spcPct val="140000"/>
              </a:lnSpc>
              <a:spcBef>
                <a:spcPts val="0"/>
              </a:spcBef>
              <a:spcAft>
                <a:spcPts val="0"/>
              </a:spcAft>
              <a:buClr>
                <a:srgbClr val="FF0000"/>
              </a:buClr>
              <a:buSzPts val="1120"/>
              <a:buFont typeface="Ubuntu Light"/>
              <a:buNone/>
              <a:defRPr sz="1400" b="0" i="0" u="none" strike="noStrike" cap="none">
                <a:solidFill>
                  <a:srgbClr val="4F5146"/>
                </a:solidFill>
                <a:latin typeface="Ubuntu Light"/>
                <a:ea typeface="Ubuntu Light"/>
                <a:cs typeface="Ubuntu Light"/>
                <a:sym typeface="Ubuntu Light"/>
              </a:defRPr>
            </a:lvl4pPr>
            <a:lvl5pPr marL="1285829" marR="0" lvl="4" indent="-3129" algn="l" rtl="0">
              <a:lnSpc>
                <a:spcPct val="140000"/>
              </a:lnSpc>
              <a:spcBef>
                <a:spcPts val="0"/>
              </a:spcBef>
              <a:spcAft>
                <a:spcPts val="0"/>
              </a:spcAft>
              <a:buClr>
                <a:srgbClr val="FF0000"/>
              </a:buClr>
              <a:buSzPts val="1120"/>
              <a:buFont typeface="Ubuntu Light"/>
              <a:buNone/>
              <a:defRPr sz="1400" b="0" i="0" u="none" strike="noStrike" cap="none">
                <a:solidFill>
                  <a:srgbClr val="4F5146"/>
                </a:solidFill>
                <a:latin typeface="Ubuntu Light"/>
                <a:ea typeface="Ubuntu Light"/>
                <a:cs typeface="Ubuntu Light"/>
                <a:sym typeface="Ubuntu Light"/>
              </a:defRPr>
            </a:lvl5pPr>
            <a:lvl6pPr marL="1607286" marR="0" lvl="5" indent="-7086" algn="l" rtl="0">
              <a:lnSpc>
                <a:spcPct val="140000"/>
              </a:lnSpc>
              <a:spcBef>
                <a:spcPts val="0"/>
              </a:spcBef>
              <a:spcAft>
                <a:spcPts val="0"/>
              </a:spcAft>
              <a:buClr>
                <a:srgbClr val="4F5146"/>
              </a:buClr>
              <a:buSzPts val="1120"/>
              <a:buFont typeface="Ubuntu Light"/>
              <a:buNone/>
              <a:defRPr sz="1400" b="0" i="0" u="none" strike="noStrike" cap="none">
                <a:solidFill>
                  <a:srgbClr val="4F5146"/>
                </a:solidFill>
                <a:latin typeface="Ubuntu Light"/>
                <a:ea typeface="Ubuntu Light"/>
                <a:cs typeface="Ubuntu Light"/>
                <a:sym typeface="Ubuntu Light"/>
              </a:defRPr>
            </a:lvl6pPr>
            <a:lvl7pPr marL="1928743" marR="0" lvl="6" indent="-11043" algn="l" rtl="0">
              <a:lnSpc>
                <a:spcPct val="140000"/>
              </a:lnSpc>
              <a:spcBef>
                <a:spcPts val="0"/>
              </a:spcBef>
              <a:spcAft>
                <a:spcPts val="0"/>
              </a:spcAft>
              <a:buClr>
                <a:srgbClr val="4F5146"/>
              </a:buClr>
              <a:buSzPts val="1120"/>
              <a:buFont typeface="Ubuntu Light"/>
              <a:buNone/>
              <a:defRPr sz="1400" b="0" i="0" u="none" strike="noStrike" cap="none">
                <a:solidFill>
                  <a:srgbClr val="4F5146"/>
                </a:solidFill>
                <a:latin typeface="Ubuntu Light"/>
                <a:ea typeface="Ubuntu Light"/>
                <a:cs typeface="Ubuntu Light"/>
                <a:sym typeface="Ubuntu Light"/>
              </a:defRPr>
            </a:lvl7pPr>
            <a:lvl8pPr marL="2250201" marR="0" lvl="7" indent="-2301" algn="l" rtl="0">
              <a:lnSpc>
                <a:spcPct val="140000"/>
              </a:lnSpc>
              <a:spcBef>
                <a:spcPts val="0"/>
              </a:spcBef>
              <a:spcAft>
                <a:spcPts val="0"/>
              </a:spcAft>
              <a:buClr>
                <a:srgbClr val="4F5146"/>
              </a:buClr>
              <a:buSzPts val="1120"/>
              <a:buFont typeface="Ubuntu Light"/>
              <a:buNone/>
              <a:defRPr sz="1400" b="0" i="0" u="none" strike="noStrike" cap="none">
                <a:solidFill>
                  <a:srgbClr val="4F5146"/>
                </a:solidFill>
                <a:latin typeface="Ubuntu Light"/>
                <a:ea typeface="Ubuntu Light"/>
                <a:cs typeface="Ubuntu Light"/>
                <a:sym typeface="Ubuntu Light"/>
              </a:defRPr>
            </a:lvl8pPr>
            <a:lvl9pPr marL="2571658" marR="0" lvl="8" indent="-6258" algn="l" rtl="0">
              <a:lnSpc>
                <a:spcPct val="140000"/>
              </a:lnSpc>
              <a:spcBef>
                <a:spcPts val="0"/>
              </a:spcBef>
              <a:spcAft>
                <a:spcPts val="0"/>
              </a:spcAft>
              <a:buClr>
                <a:srgbClr val="4F5146"/>
              </a:buClr>
              <a:buSzPts val="1120"/>
              <a:buFont typeface="Ubuntu Light"/>
              <a:buNone/>
              <a:defRPr sz="1400" b="0" i="0" u="none" strike="noStrike" cap="none">
                <a:solidFill>
                  <a:srgbClr val="4F5146"/>
                </a:solidFill>
                <a:latin typeface="Ubuntu Light"/>
                <a:ea typeface="Ubuntu Light"/>
                <a:cs typeface="Ubuntu Light"/>
                <a:sym typeface="Ubuntu Light"/>
              </a:defRPr>
            </a:lvl9pPr>
          </a:lstStyle>
          <a:p>
            <a:endParaRPr/>
          </a:p>
        </p:txBody>
      </p:sp>
      <p:sp>
        <p:nvSpPr>
          <p:cNvPr id="91" name="Google Shape;91;p19"/>
          <p:cNvSpPr txBox="1">
            <a:spLocks noGrp="1"/>
          </p:cNvSpPr>
          <p:nvPr>
            <p:ph type="title"/>
          </p:nvPr>
        </p:nvSpPr>
        <p:spPr>
          <a:xfrm>
            <a:off x="400991" y="5084341"/>
            <a:ext cx="9166800" cy="567000"/>
          </a:xfrm>
          <a:prstGeom prst="rect">
            <a:avLst/>
          </a:prstGeom>
          <a:noFill/>
          <a:ln>
            <a:noFill/>
          </a:ln>
        </p:spPr>
        <p:txBody>
          <a:bodyPr spcFirstLastPara="1" wrap="square" lIns="91425" tIns="91425" rIns="91425" bIns="91425" anchor="b" anchorCtr="0">
            <a:noAutofit/>
          </a:bodyPr>
          <a:lstStyle>
            <a:lvl1pPr marL="0" marR="0" lvl="0" indent="0" algn="l" rtl="0">
              <a:lnSpc>
                <a:spcPct val="257142"/>
              </a:lnSpc>
              <a:spcBef>
                <a:spcPts val="0"/>
              </a:spcBef>
              <a:spcAft>
                <a:spcPts val="0"/>
              </a:spcAft>
              <a:buSzPts val="1400"/>
              <a:buNone/>
              <a:defRPr sz="1400" b="1"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92" name="Google Shape;92;p19"/>
          <p:cNvSpPr txBox="1">
            <a:spLocks noGrp="1"/>
          </p:cNvSpPr>
          <p:nvPr>
            <p:ph type="body" idx="1"/>
          </p:nvPr>
        </p:nvSpPr>
        <p:spPr>
          <a:xfrm>
            <a:off x="400991" y="5757637"/>
            <a:ext cx="9189200" cy="616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Clr>
                <a:schemeClr val="dk1"/>
              </a:buClr>
              <a:buSzPts val="1000"/>
              <a:buFont typeface="Ubuntu"/>
              <a:buNone/>
              <a:defRPr sz="1000" b="0" i="0" u="none" strike="noStrike" cap="none">
                <a:solidFill>
                  <a:schemeClr val="dk1"/>
                </a:solidFill>
                <a:latin typeface="Ubuntu"/>
                <a:ea typeface="Ubuntu"/>
                <a:cs typeface="Ubuntu"/>
                <a:sym typeface="Ubuntu"/>
              </a:defRPr>
            </a:lvl1pPr>
            <a:lvl2pPr marL="914400" marR="0" lvl="1" indent="-228600" algn="l" rtl="0">
              <a:lnSpc>
                <a:spcPct val="110000"/>
              </a:lnSpc>
              <a:spcBef>
                <a:spcPts val="850"/>
              </a:spcBef>
              <a:spcAft>
                <a:spcPts val="0"/>
              </a:spcAft>
              <a:buClr>
                <a:srgbClr val="FF0000"/>
              </a:buClr>
              <a:buSzPts val="640"/>
              <a:buFont typeface="Ubuntu Light"/>
              <a:buNone/>
              <a:defRPr sz="800" b="0" i="0" u="none" strike="noStrike" cap="none">
                <a:solidFill>
                  <a:srgbClr val="4F5146"/>
                </a:solidFill>
                <a:latin typeface="Ubuntu Light"/>
                <a:ea typeface="Ubuntu Light"/>
                <a:cs typeface="Ubuntu Light"/>
                <a:sym typeface="Ubuntu Light"/>
              </a:defRPr>
            </a:lvl2pPr>
            <a:lvl3pPr marL="1371600" marR="0" lvl="2" indent="-228600" algn="l" rtl="0">
              <a:lnSpc>
                <a:spcPct val="140000"/>
              </a:lnSpc>
              <a:spcBef>
                <a:spcPts val="0"/>
              </a:spcBef>
              <a:spcAft>
                <a:spcPts val="0"/>
              </a:spcAft>
              <a:buClr>
                <a:srgbClr val="FF0000"/>
              </a:buClr>
              <a:buSzPts val="560"/>
              <a:buFont typeface="Ubuntu Light"/>
              <a:buNone/>
              <a:defRPr sz="700" b="0" i="0" u="none" strike="noStrike" cap="none">
                <a:solidFill>
                  <a:srgbClr val="4F5146"/>
                </a:solidFill>
                <a:latin typeface="Ubuntu Light"/>
                <a:ea typeface="Ubuntu Light"/>
                <a:cs typeface="Ubuntu Light"/>
                <a:sym typeface="Ubuntu Light"/>
              </a:defRPr>
            </a:lvl3pPr>
            <a:lvl4pPr marL="1828800" marR="0" lvl="3" indent="-228600" algn="l" rtl="0">
              <a:lnSpc>
                <a:spcPct val="140000"/>
              </a:lnSpc>
              <a:spcBef>
                <a:spcPts val="0"/>
              </a:spcBef>
              <a:spcAft>
                <a:spcPts val="0"/>
              </a:spcAft>
              <a:buClr>
                <a:srgbClr val="FF0000"/>
              </a:buClr>
              <a:buSzPts val="480"/>
              <a:buFont typeface="Ubuntu Light"/>
              <a:buNone/>
              <a:defRPr sz="600" b="0" i="0" u="none" strike="noStrike" cap="none">
                <a:solidFill>
                  <a:srgbClr val="4F5146"/>
                </a:solidFill>
                <a:latin typeface="Ubuntu Light"/>
                <a:ea typeface="Ubuntu Light"/>
                <a:cs typeface="Ubuntu Light"/>
                <a:sym typeface="Ubuntu Light"/>
              </a:defRPr>
            </a:lvl4pPr>
            <a:lvl5pPr marL="2286000" marR="0" lvl="4" indent="-228600" algn="l" rtl="0">
              <a:lnSpc>
                <a:spcPct val="140000"/>
              </a:lnSpc>
              <a:spcBef>
                <a:spcPts val="0"/>
              </a:spcBef>
              <a:spcAft>
                <a:spcPts val="0"/>
              </a:spcAft>
              <a:buClr>
                <a:srgbClr val="FF0000"/>
              </a:buClr>
              <a:buSzPts val="480"/>
              <a:buFont typeface="Ubuntu Light"/>
              <a:buNone/>
              <a:defRPr sz="600" b="0" i="0" u="none" strike="noStrike" cap="none">
                <a:solidFill>
                  <a:srgbClr val="4F5146"/>
                </a:solidFill>
                <a:latin typeface="Ubuntu Light"/>
                <a:ea typeface="Ubuntu Light"/>
                <a:cs typeface="Ubuntu Light"/>
                <a:sym typeface="Ubuntu Light"/>
              </a:defRPr>
            </a:lvl5pPr>
            <a:lvl6pPr marL="2743200" marR="0" lvl="5"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6pPr>
            <a:lvl7pPr marL="3200400" marR="0" lvl="6"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7pPr>
            <a:lvl8pPr marL="3657600" marR="0" lvl="7"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8pPr>
            <a:lvl9pPr marL="4114800" marR="0" lvl="8" indent="-228600" algn="l" rtl="0">
              <a:lnSpc>
                <a:spcPct val="140000"/>
              </a:lnSpc>
              <a:spcBef>
                <a:spcPts val="0"/>
              </a:spcBef>
              <a:spcAft>
                <a:spcPts val="0"/>
              </a:spcAft>
              <a:buClr>
                <a:srgbClr val="4F5146"/>
              </a:buClr>
              <a:buSzPts val="480"/>
              <a:buFont typeface="Ubuntu Light"/>
              <a:buNone/>
              <a:defRPr sz="600" b="0" i="0" u="none" strike="noStrike" cap="none">
                <a:solidFill>
                  <a:srgbClr val="4F5146"/>
                </a:solidFill>
                <a:latin typeface="Ubuntu Light"/>
                <a:ea typeface="Ubuntu Light"/>
                <a:cs typeface="Ubuntu Light"/>
                <a:sym typeface="Ubuntu Light"/>
              </a:defRPr>
            </a:lvl9pPr>
          </a:lstStyle>
          <a:p>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73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829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634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692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982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335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055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831520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spd="med">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10">
            <a:alphaModFix/>
          </a:blip>
          <a:srcRect/>
          <a:stretch/>
        </p:blipFill>
        <p:spPr>
          <a:xfrm>
            <a:off x="0" y="1"/>
            <a:ext cx="12172493" cy="6847027"/>
          </a:xfrm>
          <a:prstGeom prst="rect">
            <a:avLst/>
          </a:prstGeom>
          <a:noFill/>
          <a:ln>
            <a:noFill/>
          </a:ln>
        </p:spPr>
      </p:pic>
      <p:sp>
        <p:nvSpPr>
          <p:cNvPr id="55" name="Google Shape;55;p11"/>
          <p:cNvSpPr txBox="1">
            <a:spLocks noGrp="1"/>
          </p:cNvSpPr>
          <p:nvPr>
            <p:ph type="body" idx="1"/>
          </p:nvPr>
        </p:nvSpPr>
        <p:spPr>
          <a:xfrm>
            <a:off x="726017" y="1741488"/>
            <a:ext cx="10549600" cy="4464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0000"/>
              </a:lnSpc>
              <a:spcBef>
                <a:spcPts val="850"/>
              </a:spcBef>
              <a:spcAft>
                <a:spcPts val="0"/>
              </a:spcAft>
              <a:buSzPts val="1400"/>
              <a:buNone/>
              <a:defRPr sz="2500" b="0" i="0" u="none" strike="noStrike" cap="none">
                <a:solidFill>
                  <a:schemeClr val="dk1"/>
                </a:solidFill>
                <a:latin typeface="Ubuntu"/>
                <a:ea typeface="Ubuntu"/>
                <a:cs typeface="Ubuntu"/>
                <a:sym typeface="Ubuntu"/>
              </a:defRPr>
            </a:lvl1pPr>
            <a:lvl2pPr marL="914400" marR="0" lvl="1" indent="-355600" algn="l" rtl="0">
              <a:lnSpc>
                <a:spcPct val="110000"/>
              </a:lnSpc>
              <a:spcBef>
                <a:spcPts val="850"/>
              </a:spcBef>
              <a:spcAft>
                <a:spcPts val="0"/>
              </a:spcAft>
              <a:buClr>
                <a:srgbClr val="FF0000"/>
              </a:buClr>
              <a:buSzPts val="2000"/>
              <a:buFont typeface="Ubuntu Light"/>
              <a:buChar char="‣"/>
              <a:defRPr sz="2500" b="0" i="0" u="none" strike="noStrike" cap="none">
                <a:solidFill>
                  <a:srgbClr val="4F5146"/>
                </a:solidFill>
                <a:latin typeface="Ubuntu Light"/>
                <a:ea typeface="Ubuntu Light"/>
                <a:cs typeface="Ubuntu Light"/>
                <a:sym typeface="Ubuntu Light"/>
              </a:defRPr>
            </a:lvl2pPr>
            <a:lvl3pPr marL="1371600" marR="0" lvl="2" indent="-314960" algn="l" rtl="0">
              <a:lnSpc>
                <a:spcPct val="140000"/>
              </a:lnSpc>
              <a:spcBef>
                <a:spcPts val="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3pPr>
            <a:lvl4pPr marL="1828800" marR="0" lvl="3" indent="-314960" algn="l" rtl="0">
              <a:lnSpc>
                <a:spcPct val="140000"/>
              </a:lnSpc>
              <a:spcBef>
                <a:spcPts val="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4pPr>
            <a:lvl5pPr marL="2286000" marR="0" lvl="4" indent="-314960" algn="l" rtl="0">
              <a:lnSpc>
                <a:spcPct val="140000"/>
              </a:lnSpc>
              <a:spcBef>
                <a:spcPts val="0"/>
              </a:spcBef>
              <a:spcAft>
                <a:spcPts val="0"/>
              </a:spcAft>
              <a:buClr>
                <a:srgbClr val="FF0000"/>
              </a:buClr>
              <a:buSzPts val="1360"/>
              <a:buFont typeface="Ubuntu Light"/>
              <a:buChar char="‣"/>
              <a:defRPr sz="1700" b="0" i="0" u="none" strike="noStrike" cap="none">
                <a:solidFill>
                  <a:srgbClr val="4F5146"/>
                </a:solidFill>
                <a:latin typeface="Ubuntu Light"/>
                <a:ea typeface="Ubuntu Light"/>
                <a:cs typeface="Ubuntu Light"/>
                <a:sym typeface="Ubuntu Light"/>
              </a:defRPr>
            </a:lvl5pPr>
            <a:lvl6pPr marL="2743200" marR="0" lvl="5" indent="-314960"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6pPr>
            <a:lvl7pPr marL="3200400" marR="0" lvl="6" indent="-314960"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7pPr>
            <a:lvl8pPr marL="3657600" marR="0" lvl="7" indent="-314959"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8pPr>
            <a:lvl9pPr marL="4114800" marR="0" lvl="8" indent="-314959" algn="l" rtl="0">
              <a:lnSpc>
                <a:spcPct val="140000"/>
              </a:lnSpc>
              <a:spcBef>
                <a:spcPts val="0"/>
              </a:spcBef>
              <a:spcAft>
                <a:spcPts val="0"/>
              </a:spcAft>
              <a:buClr>
                <a:srgbClr val="4F5146"/>
              </a:buClr>
              <a:buSzPts val="1360"/>
              <a:buFont typeface="Ubuntu Light"/>
              <a:buChar char="‣"/>
              <a:defRPr sz="1700" b="0" i="0" u="none" strike="noStrike" cap="none">
                <a:solidFill>
                  <a:srgbClr val="4F5146"/>
                </a:solidFill>
                <a:latin typeface="Ubuntu Light"/>
                <a:ea typeface="Ubuntu Light"/>
                <a:cs typeface="Ubuntu Light"/>
                <a:sym typeface="Ubuntu Light"/>
              </a:defRPr>
            </a:lvl9pPr>
          </a:lstStyle>
          <a:p>
            <a:endParaRPr/>
          </a:p>
        </p:txBody>
      </p:sp>
      <p:sp>
        <p:nvSpPr>
          <p:cNvPr id="56" name="Google Shape;56;p11"/>
          <p:cNvSpPr txBox="1">
            <a:spLocks noGrp="1"/>
          </p:cNvSpPr>
          <p:nvPr>
            <p:ph type="title"/>
          </p:nvPr>
        </p:nvSpPr>
        <p:spPr>
          <a:xfrm>
            <a:off x="726017" y="366713"/>
            <a:ext cx="9402400" cy="1046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3600" b="0" i="0" u="none" strike="noStrike" cap="none">
                <a:solidFill>
                  <a:schemeClr val="dk1"/>
                </a:solidFill>
                <a:latin typeface="Ubuntu Light"/>
                <a:ea typeface="Ubuntu Light"/>
                <a:cs typeface="Ubuntu Light"/>
                <a:sym typeface="Ubuntu Light"/>
              </a:defRPr>
            </a:lvl1pPr>
            <a:lvl2pPr marL="0" marR="0" lvl="1"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2pPr>
            <a:lvl3pPr marL="0" marR="0" lvl="2"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3pPr>
            <a:lvl4pPr marL="0" marR="0" lvl="3"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4pPr>
            <a:lvl5pPr marL="0" marR="0" lvl="4" indent="0"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5pPr>
            <a:lvl6pPr marL="321457" marR="0" lvl="5" indent="-3957"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6pPr>
            <a:lvl7pPr marL="642914" marR="0" lvl="6" indent="-7914"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7pPr>
            <a:lvl8pPr marL="964371" marR="0" lvl="7" indent="-11871"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8pPr>
            <a:lvl9pPr marL="1285829" marR="0" lvl="8" indent="-3129" algn="l" rtl="0">
              <a:spcBef>
                <a:spcPts val="0"/>
              </a:spcBef>
              <a:spcAft>
                <a:spcPts val="0"/>
              </a:spcAft>
              <a:buSzPts val="1400"/>
              <a:buNone/>
              <a:defRPr sz="4500" b="0" i="0" u="none" strike="noStrike" cap="none">
                <a:solidFill>
                  <a:schemeClr val="dk1"/>
                </a:solidFill>
                <a:latin typeface="Ubuntu Light"/>
                <a:ea typeface="Ubuntu Light"/>
                <a:cs typeface="Ubuntu Light"/>
                <a:sym typeface="Ubuntu Light"/>
              </a:defRPr>
            </a:lvl9pPr>
          </a:lstStyle>
          <a:p>
            <a:endParaRPr/>
          </a:p>
        </p:txBody>
      </p:sp>
      <p:sp>
        <p:nvSpPr>
          <p:cNvPr id="57" name="Google Shape;57;p11"/>
          <p:cNvSpPr txBox="1">
            <a:spLocks noGrp="1"/>
          </p:cNvSpPr>
          <p:nvPr>
            <p:ph type="sldNum" idx="12"/>
          </p:nvPr>
        </p:nvSpPr>
        <p:spPr>
          <a:xfrm>
            <a:off x="738717" y="6470814"/>
            <a:ext cx="4665200" cy="187200"/>
          </a:xfrm>
          <a:prstGeom prst="rect">
            <a:avLst/>
          </a:prstGeom>
          <a:noFill/>
          <a:ln>
            <a:noFill/>
          </a:ln>
        </p:spPr>
        <p:txBody>
          <a:bodyPr spcFirstLastPara="1" wrap="square" lIns="64275" tIns="32125" rIns="64275" bIns="32125" anchor="t" anchorCtr="0">
            <a:noAutofit/>
          </a:bodyPr>
          <a:lstStyle>
            <a:lvl1pPr marL="0" marR="0" lvl="0" indent="0" algn="l" rtl="0">
              <a:spcBef>
                <a:spcPts val="0"/>
              </a:spcBef>
              <a:buNone/>
              <a:defRPr sz="900" b="0" i="0" u="none" strike="noStrike" cap="none">
                <a:solidFill>
                  <a:schemeClr val="dk1"/>
                </a:solidFill>
                <a:latin typeface="Ubuntu"/>
                <a:ea typeface="Ubuntu"/>
                <a:cs typeface="Ubuntu"/>
                <a:sym typeface="Ubuntu"/>
              </a:defRPr>
            </a:lvl1pPr>
            <a:lvl2pPr marL="0" marR="0" lvl="1" indent="0" algn="l" rtl="0">
              <a:spcBef>
                <a:spcPts val="0"/>
              </a:spcBef>
              <a:buNone/>
              <a:defRPr sz="900" b="0" i="0" u="none" strike="noStrike" cap="none">
                <a:solidFill>
                  <a:schemeClr val="dk1"/>
                </a:solidFill>
                <a:latin typeface="Ubuntu"/>
                <a:ea typeface="Ubuntu"/>
                <a:cs typeface="Ubuntu"/>
                <a:sym typeface="Ubuntu"/>
              </a:defRPr>
            </a:lvl2pPr>
            <a:lvl3pPr marL="0" marR="0" lvl="2" indent="0" algn="l" rtl="0">
              <a:spcBef>
                <a:spcPts val="0"/>
              </a:spcBef>
              <a:buNone/>
              <a:defRPr sz="900" b="0" i="0" u="none" strike="noStrike" cap="none">
                <a:solidFill>
                  <a:schemeClr val="dk1"/>
                </a:solidFill>
                <a:latin typeface="Ubuntu"/>
                <a:ea typeface="Ubuntu"/>
                <a:cs typeface="Ubuntu"/>
                <a:sym typeface="Ubuntu"/>
              </a:defRPr>
            </a:lvl3pPr>
            <a:lvl4pPr marL="0" marR="0" lvl="3" indent="0" algn="l" rtl="0">
              <a:spcBef>
                <a:spcPts val="0"/>
              </a:spcBef>
              <a:buNone/>
              <a:defRPr sz="900" b="0" i="0" u="none" strike="noStrike" cap="none">
                <a:solidFill>
                  <a:schemeClr val="dk1"/>
                </a:solidFill>
                <a:latin typeface="Ubuntu"/>
                <a:ea typeface="Ubuntu"/>
                <a:cs typeface="Ubuntu"/>
                <a:sym typeface="Ubuntu"/>
              </a:defRPr>
            </a:lvl4pPr>
            <a:lvl5pPr marL="0" marR="0" lvl="4" indent="0" algn="l" rtl="0">
              <a:spcBef>
                <a:spcPts val="0"/>
              </a:spcBef>
              <a:buNone/>
              <a:defRPr sz="900" b="0" i="0" u="none" strike="noStrike" cap="none">
                <a:solidFill>
                  <a:schemeClr val="dk1"/>
                </a:solidFill>
                <a:latin typeface="Ubuntu"/>
                <a:ea typeface="Ubuntu"/>
                <a:cs typeface="Ubuntu"/>
                <a:sym typeface="Ubuntu"/>
              </a:defRPr>
            </a:lvl5pPr>
            <a:lvl6pPr marL="0" marR="0" lvl="5" indent="0" algn="l" rtl="0">
              <a:spcBef>
                <a:spcPts val="0"/>
              </a:spcBef>
              <a:buNone/>
              <a:defRPr sz="900" b="0" i="0" u="none" strike="noStrike" cap="none">
                <a:solidFill>
                  <a:schemeClr val="dk1"/>
                </a:solidFill>
                <a:latin typeface="Ubuntu"/>
                <a:ea typeface="Ubuntu"/>
                <a:cs typeface="Ubuntu"/>
                <a:sym typeface="Ubuntu"/>
              </a:defRPr>
            </a:lvl6pPr>
            <a:lvl7pPr marL="0" marR="0" lvl="6" indent="0" algn="l" rtl="0">
              <a:spcBef>
                <a:spcPts val="0"/>
              </a:spcBef>
              <a:buNone/>
              <a:defRPr sz="900" b="0" i="0" u="none" strike="noStrike" cap="none">
                <a:solidFill>
                  <a:schemeClr val="dk1"/>
                </a:solidFill>
                <a:latin typeface="Ubuntu"/>
                <a:ea typeface="Ubuntu"/>
                <a:cs typeface="Ubuntu"/>
                <a:sym typeface="Ubuntu"/>
              </a:defRPr>
            </a:lvl7pPr>
            <a:lvl8pPr marL="0" marR="0" lvl="7" indent="0" algn="l" rtl="0">
              <a:spcBef>
                <a:spcPts val="0"/>
              </a:spcBef>
              <a:buNone/>
              <a:defRPr sz="900" b="0" i="0" u="none" strike="noStrike" cap="none">
                <a:solidFill>
                  <a:schemeClr val="dk1"/>
                </a:solidFill>
                <a:latin typeface="Ubuntu"/>
                <a:ea typeface="Ubuntu"/>
                <a:cs typeface="Ubuntu"/>
                <a:sym typeface="Ubuntu"/>
              </a:defRPr>
            </a:lvl8pPr>
            <a:lvl9pPr marL="0" marR="0" lvl="8" indent="0" algn="l" rtl="0">
              <a:spcBef>
                <a:spcPts val="0"/>
              </a:spcBef>
              <a:buNone/>
              <a:defRPr sz="900" b="0" i="0" u="none" strike="noStrike" cap="none">
                <a:solidFill>
                  <a:schemeClr val="dk1"/>
                </a:solidFill>
                <a:latin typeface="Ubuntu"/>
                <a:ea typeface="Ubuntu"/>
                <a:cs typeface="Ubuntu"/>
                <a:sym typeface="Ubuntu"/>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r>
              <a:rPr lang="en-US">
                <a:solidFill>
                  <a:srgbClr val="2E3333"/>
                </a:solidFill>
              </a:rPr>
              <a:t> /  Special Olympics Pennsylvania</a:t>
            </a:r>
            <a:endParaRPr>
              <a:solidFill>
                <a:srgbClr val="2E3333"/>
              </a:solidFill>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8KHXg4hocATf4yw65b2mMpygG192fLaB0Qcsh8yEWR8/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K1apeL9kwdS8a6isAfNZR3k9ZJDrvhsZIUeJPVY82fo/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rive.google.com/file/d/1PYKUN4QcbKmX9BL8kJYzHQ5DzxrOAmAy/view?usp=drive_link" TargetMode="External"/><Relationship Id="rId7" Type="http://schemas.openxmlformats.org/officeDocument/2006/relationships/hyperlink" Target="mailto:mboone@specialolympicsp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DGbS-XJLNIo" TargetMode="External"/><Relationship Id="rId5" Type="http://schemas.openxmlformats.org/officeDocument/2006/relationships/hyperlink" Target="https://drive.google.com/file/d/1nYZOgPkPmgo_SIORWDk8BbESR5pMLkXt/view?usp=drive_link" TargetMode="External"/><Relationship Id="rId4" Type="http://schemas.openxmlformats.org/officeDocument/2006/relationships/hyperlink" Target="https://drive.google.com/file/d/1C_Tnbn3B-wSpGkBgRdyZF8ABv2JkqPca/view?usp=drive_lin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pecialolympicspa.org/images/stories/pdfs/FINAL_Code_Of_Conduct_Updated.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chammell@specialolympicspa.org" TargetMode="External"/><Relationship Id="rId4" Type="http://schemas.openxmlformats.org/officeDocument/2006/relationships/hyperlink" Target="https://specialolympicspa.org/get-involved/resource-libr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s://specialolympicspa.org/sports-and-games/sports-offered" TargetMode="External"/><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hyperlink" Target="https://specialolympicspa.org/get-involved/sports-sign-u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gente-diver-gente.blogspot.com/2012/05/agenda-divergent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mailto:jtresp@specialolympicspa.org" TargetMode="External"/><Relationship Id="rId4" Type="http://schemas.openxmlformats.org/officeDocument/2006/relationships/hyperlink" Target="mailto:snickersbrown5@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resources.specialolympics.org/sports-essentials/sports-and-coaching/floor-hockey" TargetMode="External"/><Relationship Id="rId5" Type="http://schemas.openxmlformats.org/officeDocument/2006/relationships/hyperlink" Target="https://resources.specialolympics.org/sports-essentials/sports-and-coaching/floorball" TargetMode="External"/><Relationship Id="rId4" Type="http://schemas.openxmlformats.org/officeDocument/2006/relationships/hyperlink" Target="https://resources.specialolympics.org/sports-essentials?locale=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mboone@specialolympicspa.org" TargetMode="External"/><Relationship Id="rId4" Type="http://schemas.openxmlformats.org/officeDocument/2006/relationships/hyperlink" Target="https://www.floorballplanet.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edia.specialolympics.org/resources/sports-essentials/sport-rules/Sports-Essentials-Floorball-Rules-2022-v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file/d/1m121nwLRQ8D0HVGcLCuhvi_kzb_Pybqi/view?usp=shar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pecialolympicspa.org/get-involved/sports-sign-up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media.specialolympics.org/resources/sports-essentials/warm-up-cool-down/Floorball_WU-Guide.pd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pecialolympics.org/resources/sports-essentials/warm-up-cool-down/Floorball-CD-Guide.pdf"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hyperlink" Target="https://specialolympicspa.org/training-school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urldefense.proofpoint.com/v2/url?u=http-3A__url296.specialolympicspa.org_ls_click-3Fupn-3D8UnhBgv00zViPOOQfiRC0khH3ulL2-2D2FuHZUmlxqxHZ5z5ggzNXVDqKytJ7ADFk7nvZYKTTIwOCVDdkyMYXR3NDvx8vmdnjQFYLCbZzVRV4zCAYeH-2D2BoRtmUSNrczgjJNBm9Wtl-5FqTPixNZttJk3HerfbPZsoArZ-2D2Fe6X8c2RHYL05TjmL6f8eILz8gA1sW7F1tih0U4Lhoj0CRpcxTAGEhgq2mAKW1324qKH52gBuhfrk9GM4FIqLFttmclgVMFxN7NcBJW7blfv7bAGaf-2D2FNh9We7FT2C5T5-2D2BIlJOn1SpxgDgaXoKdVv9aCPVh1NC9aKSJ-2D2Bqd6KkEl7gbSrpAZWSqRhWpGgkVgh4tXqD3orTkFrqz7-2D2FqB3YYGyB-2D2Buo7UM-2D2BXCfQAs5myKavAeAIes2RxAlTz1R-2D2B1Bd3-2D2FtbMZVlpqGlOeyCxXlm5N3QAexEeVCR-2D2FgnTn4-2D2FBoE7gwbMCotpq9oKYNBZ3U4eiz8JpwvCygBHZ0hRyy-2D2BtdG0LtFYrHJrPG6Uu5YcgS1bKGaeLT3mqvxVj1wshfcxesPoDO6UrUZiWdxCitpmHUt43OJcLuApHOGZL-2D2F91QR7Xog9tD6f1n-2D2FutbtR15qG4d0YiK97UC7-2D2FGgCWOTnOrWd33UpR9enMrHA7tlhep85flhx1y-2D2BFa1Qm2z5ov4jzhgZVQ-2D3D-2D3D&amp;d=DwMFAg&amp;c=euGZstcaTDllvimEN8b7jXrwqOf-v5A_CdpgnVfiiMM&amp;r=p87rMsz9-S_AtHnqjnS8LMya_YsXEkcz3iMwGfpqnwI&amp;m=KH2p_loTgrd-zUeRZ1Est95LntpHilwnc8tx3Nc9URM-RNTYGfr1dqEhX3RFqYu1&amp;s=lLpAULSqkf9_OqXV2UOWUAukfc26zW4rjUlB2zXVNgI&amp;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rive.google.com/file/d/1WZC14Ssl1IsilbBO_93WDmsaQq9-wmK3/view"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mboone@specialolympicspa.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hyperlink" Target="https://specialolympicspa1.sharepoint.com/:x:/s/Competition/Eeo28FMoZ-FKrnKjnaq72WIBlf1EfY77L_LJAQARQ-1Pqg?e=RfB8d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7225225" y="2055033"/>
            <a:ext cx="4440106" cy="4783917"/>
          </a:xfrm>
          <a:prstGeom prst="rect">
            <a:avLst/>
          </a:prstGeom>
        </p:spPr>
        <p:txBody>
          <a:bodyPr spcFirstLastPara="1" wrap="square" lIns="91425" tIns="91425" rIns="91425" bIns="91425" anchor="t" anchorCtr="0">
            <a:noAutofit/>
          </a:bodyPr>
          <a:lstStyle/>
          <a:p>
            <a:pPr algn="ctr"/>
            <a:r>
              <a:rPr lang="en-US" sz="3600" b="1" dirty="0">
                <a:latin typeface="Calibri"/>
                <a:ea typeface="Ubuntu"/>
                <a:cs typeface="Ubuntu"/>
              </a:rPr>
              <a:t>Winter 2023-2024</a:t>
            </a:r>
            <a:br>
              <a:rPr lang="en-US" sz="3600" b="1" dirty="0">
                <a:latin typeface="Calibri"/>
                <a:ea typeface="Ubuntu"/>
                <a:cs typeface="Ubuntu"/>
              </a:rPr>
            </a:br>
            <a:br>
              <a:rPr lang="en-US" sz="3600" b="1" dirty="0">
                <a:latin typeface="Calibri"/>
                <a:ea typeface="Ubuntu"/>
                <a:cs typeface="Ubuntu"/>
              </a:rPr>
            </a:br>
            <a:r>
              <a:rPr lang="en-US" sz="3600" b="1" dirty="0">
                <a:latin typeface="Calibri"/>
                <a:ea typeface="Ubuntu"/>
                <a:cs typeface="Ubuntu"/>
              </a:rPr>
              <a:t>FLOOR HOCKEY &amp;</a:t>
            </a:r>
            <a:br>
              <a:rPr lang="en-US" sz="3600" b="1" dirty="0">
                <a:latin typeface="Calibri"/>
                <a:ea typeface="Ubuntu"/>
                <a:cs typeface="Ubuntu"/>
              </a:rPr>
            </a:br>
            <a:r>
              <a:rPr lang="en-US" sz="3600" b="1" dirty="0">
                <a:latin typeface="Calibri"/>
                <a:ea typeface="Ubuntu"/>
                <a:cs typeface="Ubuntu"/>
              </a:rPr>
              <a:t>FLOORBALL</a:t>
            </a:r>
            <a:br>
              <a:rPr lang="en-US" sz="3600" b="1" dirty="0">
                <a:latin typeface="Calibri"/>
                <a:ea typeface="Ubuntu"/>
                <a:cs typeface="Ubuntu"/>
              </a:rPr>
            </a:br>
            <a:br>
              <a:rPr lang="en-US" sz="3600" b="1" dirty="0">
                <a:latin typeface="Calibri"/>
                <a:ea typeface="Ubuntu"/>
                <a:cs typeface="Ubuntu"/>
              </a:rPr>
            </a:br>
            <a:r>
              <a:rPr lang="en-US" sz="3600" b="1" dirty="0">
                <a:latin typeface="Calibri"/>
                <a:ea typeface="Ubuntu"/>
                <a:cs typeface="Ubuntu"/>
              </a:rPr>
              <a:t>Nov. 8, 2023</a:t>
            </a:r>
            <a:br>
              <a:rPr lang="en-US" sz="3600" b="1" dirty="0">
                <a:latin typeface="Calibri"/>
                <a:ea typeface="Ubuntu"/>
                <a:cs typeface="Ubuntu"/>
              </a:rPr>
            </a:br>
            <a:br>
              <a:rPr lang="en-US" sz="3600" b="1" dirty="0">
                <a:latin typeface="Calibri"/>
                <a:ea typeface="Ubuntu"/>
                <a:cs typeface="Ubuntu"/>
              </a:rPr>
            </a:br>
            <a:endParaRPr lang="en-US" sz="3600" b="1" dirty="0">
              <a:latin typeface="Calibri"/>
              <a:ea typeface="Ubuntu"/>
              <a:cs typeface="Ubuntu"/>
            </a:endParaRPr>
          </a:p>
        </p:txBody>
      </p:sp>
      <p:pic>
        <p:nvPicPr>
          <p:cNvPr id="60" name="Google Shape;60;p14"/>
          <p:cNvPicPr preferRelativeResize="0"/>
          <p:nvPr/>
        </p:nvPicPr>
        <p:blipFill>
          <a:blip r:embed="rId3">
            <a:alphaModFix/>
          </a:blip>
          <a:stretch>
            <a:fillRect/>
          </a:stretch>
        </p:blipFill>
        <p:spPr>
          <a:xfrm>
            <a:off x="232" y="6812"/>
            <a:ext cx="6790403" cy="6851854"/>
          </a:xfrm>
          <a:prstGeom prst="rect">
            <a:avLst/>
          </a:prstGeom>
          <a:noFill/>
          <a:ln>
            <a:noFill/>
          </a:ln>
        </p:spPr>
      </p:pic>
      <p:pic>
        <p:nvPicPr>
          <p:cNvPr id="3" name="Google Shape;78;p16" descr="A picture containing font, graphics, logo, symbol&#10;&#10;Description automatically generated">
            <a:extLst>
              <a:ext uri="{FF2B5EF4-FFF2-40B4-BE49-F238E27FC236}">
                <a16:creationId xmlns:a16="http://schemas.microsoft.com/office/drawing/2014/main" id="{4646A33A-12A6-CA3B-406C-3DD7771AB3AA}"/>
              </a:ext>
            </a:extLst>
          </p:cNvPr>
          <p:cNvPicPr preferRelativeResize="0"/>
          <p:nvPr/>
        </p:nvPicPr>
        <p:blipFill>
          <a:blip r:embed="rId4">
            <a:alphaModFix/>
          </a:blip>
          <a:stretch>
            <a:fillRect/>
          </a:stretch>
        </p:blipFill>
        <p:spPr>
          <a:xfrm>
            <a:off x="7791834" y="92101"/>
            <a:ext cx="4400167" cy="1346721"/>
          </a:xfrm>
          <a:prstGeom prst="rect">
            <a:avLst/>
          </a:prstGeom>
          <a:noFill/>
          <a:ln>
            <a:noFill/>
          </a:ln>
        </p:spPr>
      </p:pic>
    </p:spTree>
    <p:extLst>
      <p:ext uri="{BB962C8B-B14F-4D97-AF65-F5344CB8AC3E}">
        <p14:creationId xmlns:p14="http://schemas.microsoft.com/office/powerpoint/2010/main" val="113757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30936" y="639520"/>
            <a:ext cx="3429000" cy="1719072"/>
          </a:xfrm>
          <a:prstGeom prst="rect">
            <a:avLst/>
          </a:prstGeom>
        </p:spPr>
        <p:txBody>
          <a:bodyPr spcFirstLastPara="1" lIns="91425" tIns="91425" rIns="91425" bIns="91425" anchor="b" anchorCtr="0">
            <a:normAutofit/>
          </a:bodyPr>
          <a:lstStyle/>
          <a:p>
            <a:pPr>
              <a:spcBef>
                <a:spcPts val="0"/>
              </a:spcBef>
            </a:pPr>
            <a:r>
              <a:rPr lang="en-US" sz="3800" b="1">
                <a:latin typeface="Calibri"/>
                <a:ea typeface="Ubuntu"/>
                <a:cs typeface="Ubuntu"/>
              </a:rPr>
              <a:t>Attendance Tracker Updates</a:t>
            </a:r>
            <a:endParaRPr lang="en-US" sz="3800" b="1">
              <a:latin typeface="Calibri"/>
              <a:ea typeface="Ubuntu"/>
              <a:cs typeface="Ubuntu"/>
              <a:sym typeface="Ubuntu"/>
            </a:endParaRPr>
          </a:p>
        </p:txBody>
      </p:sp>
      <p:sp>
        <p:nvSpPr>
          <p:cNvPr id="13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24"/>
          <p:cNvSpPr txBox="1">
            <a:spLocks noGrp="1"/>
          </p:cNvSpPr>
          <p:nvPr>
            <p:ph idx="1"/>
          </p:nvPr>
        </p:nvSpPr>
        <p:spPr>
          <a:xfrm>
            <a:off x="634270" y="2807208"/>
            <a:ext cx="10575616" cy="3664711"/>
          </a:xfrm>
          <a:prstGeom prst="rect">
            <a:avLst/>
          </a:prstGeom>
        </p:spPr>
        <p:txBody>
          <a:bodyPr spcFirstLastPara="1" lIns="91425" tIns="91425" rIns="91425" bIns="91425" anchor="t" anchorCtr="0">
            <a:normAutofit fontScale="77500" lnSpcReduction="20000"/>
          </a:bodyPr>
          <a:lstStyle/>
          <a:p>
            <a:pPr marL="0" indent="0">
              <a:buNone/>
            </a:pPr>
            <a:r>
              <a:rPr lang="en-US" sz="2200" dirty="0">
                <a:latin typeface="Calibri"/>
                <a:cs typeface="Calibri"/>
              </a:rPr>
              <a:t>Age Calculator – Winter is determined as of </a:t>
            </a:r>
            <a:r>
              <a:rPr lang="en-US" sz="2200" b="1" dirty="0">
                <a:latin typeface="Calibri"/>
                <a:cs typeface="Calibri"/>
              </a:rPr>
              <a:t>10/15/2023</a:t>
            </a:r>
            <a:endParaRPr lang="en-US" sz="2200">
              <a:latin typeface="Calibri"/>
              <a:ea typeface="Calibri"/>
              <a:cs typeface="Calibri"/>
            </a:endParaRPr>
          </a:p>
          <a:p>
            <a:pPr marL="0" indent="0">
              <a:buNone/>
            </a:pPr>
            <a:r>
              <a:rPr lang="en-US" sz="2200" dirty="0">
                <a:latin typeface="Calibri"/>
                <a:cs typeface="Calibri"/>
              </a:rPr>
              <a:t>Eligibility Tab: Deadline for all rostered individual to be eligible is </a:t>
            </a:r>
            <a:r>
              <a:rPr lang="en-US" sz="2200" b="1" dirty="0">
                <a:latin typeface="Calibri"/>
                <a:cs typeface="Calibri"/>
              </a:rPr>
              <a:t>12/18/2023</a:t>
            </a:r>
            <a:endParaRPr lang="en-US" sz="2200">
              <a:latin typeface="Calibri"/>
              <a:ea typeface="Calibri"/>
              <a:cs typeface="Calibri"/>
            </a:endParaRPr>
          </a:p>
          <a:p>
            <a:pPr marL="628650" lvl="1" indent="-171450"/>
            <a:r>
              <a:rPr lang="en-US" sz="2200" dirty="0">
                <a:latin typeface="Calibri"/>
                <a:cs typeface="Calibri"/>
              </a:rPr>
              <a:t>Athlete Medical</a:t>
            </a:r>
            <a:endParaRPr lang="en-US" sz="2200">
              <a:latin typeface="Calibri"/>
              <a:ea typeface="Calibri"/>
              <a:cs typeface="Calibri"/>
            </a:endParaRPr>
          </a:p>
          <a:p>
            <a:pPr marL="628650" lvl="1" indent="-171450"/>
            <a:r>
              <a:rPr lang="en-US" sz="2200" dirty="0">
                <a:latin typeface="Calibri"/>
                <a:cs typeface="Calibri"/>
              </a:rPr>
              <a:t>Volunteer: Background Check, Gen Orientation, Protective Behavior, Concussion Training</a:t>
            </a:r>
            <a:endParaRPr lang="en-US" sz="2200">
              <a:latin typeface="Calibri"/>
              <a:ea typeface="Calibri"/>
              <a:cs typeface="Calibri"/>
            </a:endParaRPr>
          </a:p>
          <a:p>
            <a:pPr marL="0" indent="0">
              <a:buNone/>
            </a:pPr>
            <a:r>
              <a:rPr lang="en-US" sz="2200" dirty="0">
                <a:latin typeface="Calibri"/>
                <a:cs typeface="Calibri"/>
              </a:rPr>
              <a:t>Sport Specific Rosters/Tabs: </a:t>
            </a:r>
            <a:endParaRPr lang="en-US" sz="2200">
              <a:latin typeface="Calibri"/>
              <a:ea typeface="Calibri"/>
              <a:cs typeface="Calibri"/>
            </a:endParaRPr>
          </a:p>
          <a:p>
            <a:pPr marL="742950" lvl="1" indent="-285750"/>
            <a:r>
              <a:rPr lang="en-US" sz="2200" dirty="0">
                <a:latin typeface="Calibri"/>
                <a:cs typeface="Calibri"/>
              </a:rPr>
              <a:t>Team Sports MUST complete Competition tab indicating team each athlete is on or skills</a:t>
            </a:r>
            <a:endParaRPr lang="en-US" sz="2200" dirty="0">
              <a:latin typeface="Calibri"/>
              <a:ea typeface="Calibri"/>
              <a:cs typeface="Calibri"/>
            </a:endParaRPr>
          </a:p>
          <a:p>
            <a:pPr marL="742950" lvl="1" indent="-285750"/>
            <a:r>
              <a:rPr lang="en-US" sz="2200">
                <a:ea typeface="Calibri"/>
                <a:cs typeface="Calibri"/>
              </a:rPr>
              <a:t>Team Rating Forms, must be completed by Dec 18 if submitting age exemptions OR by registration</a:t>
            </a:r>
            <a:r>
              <a:rPr lang="en-US" sz="2200" dirty="0">
                <a:ea typeface="Calibri"/>
                <a:cs typeface="Calibri"/>
              </a:rPr>
              <a:t> for the first competition</a:t>
            </a:r>
            <a:endParaRPr lang="en-US" sz="2200" dirty="0">
              <a:cs typeface="Calibri"/>
            </a:endParaRPr>
          </a:p>
          <a:p>
            <a:pPr marL="0" indent="0">
              <a:buNone/>
            </a:pPr>
            <a:r>
              <a:rPr lang="en-US" sz="2200" dirty="0">
                <a:cs typeface="Calibri"/>
              </a:rPr>
              <a:t>Missing volunteer/athlete</a:t>
            </a:r>
            <a:endParaRPr lang="en-US" sz="2200">
              <a:ea typeface="Calibri"/>
              <a:cs typeface="Calibri"/>
            </a:endParaRPr>
          </a:p>
          <a:p>
            <a:pPr marL="742950" lvl="1" indent="-285750"/>
            <a:r>
              <a:rPr lang="en-US" sz="2200" dirty="0">
                <a:cs typeface="Calibri"/>
              </a:rPr>
              <a:t>Did they complete Sport Sign-up Form?</a:t>
            </a:r>
            <a:endParaRPr lang="en-US" sz="2200">
              <a:ea typeface="Calibri"/>
              <a:cs typeface="Calibri"/>
            </a:endParaRPr>
          </a:p>
          <a:p>
            <a:pPr marL="1200150" lvl="2" indent="-285750"/>
            <a:r>
              <a:rPr lang="en-US" sz="2200" dirty="0">
                <a:cs typeface="Calibri"/>
              </a:rPr>
              <a:t>If Yes and you don’t see them contact RSD</a:t>
            </a:r>
            <a:endParaRPr lang="en-US" sz="2200" dirty="0">
              <a:ea typeface="Calibri"/>
              <a:cs typeface="Calibri"/>
            </a:endParaRPr>
          </a:p>
          <a:p>
            <a:pPr marL="457200" lvl="1" indent="0">
              <a:buNone/>
            </a:pPr>
            <a:endParaRPr lang="en-US" sz="1800" dirty="0">
              <a:ea typeface="Calibri"/>
              <a:cs typeface="Calibri"/>
            </a:endParaRPr>
          </a:p>
          <a:p>
            <a:pPr marL="0" indent="0">
              <a:buNone/>
            </a:pPr>
            <a:br>
              <a:rPr lang="en-US" sz="700" dirty="0"/>
            </a:br>
            <a:endParaRPr lang="en-US" sz="700">
              <a:cs typeface="Calibri" panose="020F0502020204030204"/>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BB6288F8-5568-4BC6-6E93-271FFC9EDC47}"/>
              </a:ext>
            </a:extLst>
          </p:cNvPr>
          <p:cNvPicPr preferRelativeResize="0"/>
          <p:nvPr/>
        </p:nvPicPr>
        <p:blipFill>
          <a:blip r:embed="rId3"/>
          <a:stretch>
            <a:fillRect/>
          </a:stretch>
        </p:blipFill>
        <p:spPr>
          <a:xfrm>
            <a:off x="5617579" y="449617"/>
            <a:ext cx="6903720" cy="2105634"/>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10</a:t>
            </a:fld>
            <a:endParaRPr lang="en-US"/>
          </a:p>
        </p:txBody>
      </p:sp>
      <p:sp>
        <p:nvSpPr>
          <p:cNvPr id="2" name="TextBox 1">
            <a:extLst>
              <a:ext uri="{FF2B5EF4-FFF2-40B4-BE49-F238E27FC236}">
                <a16:creationId xmlns:a16="http://schemas.microsoft.com/office/drawing/2014/main" id="{3FD09975-D90D-AEDF-BDE5-FED22977A3C9}"/>
              </a:ext>
            </a:extLst>
          </p:cNvPr>
          <p:cNvSpPr txBox="1"/>
          <p:nvPr/>
        </p:nvSpPr>
        <p:spPr>
          <a:xfrm>
            <a:off x="6850655" y="5305053"/>
            <a:ext cx="4797285" cy="1055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lvl="1" algn="l">
              <a:lnSpc>
                <a:spcPct val="90000"/>
              </a:lnSpc>
              <a:spcBef>
                <a:spcPts val="500"/>
              </a:spcBef>
            </a:pPr>
            <a:endParaRPr lang="en-US" sz="1500" dirty="0">
              <a:latin typeface="Calibri"/>
              <a:cs typeface="Calibri"/>
            </a:endParaRPr>
          </a:p>
          <a:p>
            <a:pPr>
              <a:lnSpc>
                <a:spcPct val="90000"/>
              </a:lnSpc>
              <a:spcBef>
                <a:spcPts val="1000"/>
              </a:spcBef>
            </a:pPr>
            <a:r>
              <a:rPr lang="en-US" sz="1800">
                <a:latin typeface="Calibri"/>
                <a:cs typeface="Calibri"/>
              </a:rPr>
              <a:t>ADDITIONAL </a:t>
            </a:r>
            <a:r>
              <a:rPr lang="en-US" sz="1800" dirty="0">
                <a:latin typeface="Calibri"/>
                <a:cs typeface="Calibri"/>
              </a:rPr>
              <a:t>QUESTIONS?</a:t>
            </a:r>
          </a:p>
          <a:p>
            <a:pPr>
              <a:lnSpc>
                <a:spcPct val="90000"/>
              </a:lnSpc>
              <a:spcBef>
                <a:spcPts val="1000"/>
              </a:spcBef>
            </a:pPr>
            <a:r>
              <a:rPr lang="en-US" sz="1800" b="1" dirty="0">
                <a:latin typeface="Calibri"/>
                <a:cs typeface="Calibri"/>
              </a:rPr>
              <a:t>CONTACT YOUR REGIONAL SPORT DIRECTOR</a:t>
            </a:r>
            <a:endParaRPr lang="en-US" sz="1800" dirty="0"/>
          </a:p>
        </p:txBody>
      </p:sp>
    </p:spTree>
    <p:extLst>
      <p:ext uri="{BB962C8B-B14F-4D97-AF65-F5344CB8AC3E}">
        <p14:creationId xmlns:p14="http://schemas.microsoft.com/office/powerpoint/2010/main" val="194939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30936" y="640080"/>
            <a:ext cx="4818888" cy="1481328"/>
          </a:xfrm>
          <a:prstGeom prst="rect">
            <a:avLst/>
          </a:prstGeom>
        </p:spPr>
        <p:txBody>
          <a:bodyPr spcFirstLastPara="1" lIns="91425" tIns="91425" rIns="91425" bIns="91425" anchor="b" anchorCtr="0">
            <a:normAutofit/>
          </a:bodyPr>
          <a:lstStyle/>
          <a:p>
            <a:r>
              <a:rPr lang="en-US" sz="4600" b="1" u="sng" dirty="0">
                <a:solidFill>
                  <a:srgbClr val="0563C1"/>
                </a:solidFill>
                <a:latin typeface="Calibri"/>
                <a:ea typeface="Ubuntu"/>
                <a:cs typeface="Calibri"/>
                <a:hlinkClick r:id="rId3"/>
              </a:rPr>
              <a:t>Attendance </a:t>
            </a:r>
            <a:br>
              <a:rPr lang="en-US" sz="4600" b="1" u="sng" dirty="0">
                <a:latin typeface="Calibri"/>
                <a:ea typeface="Ubuntu"/>
                <a:cs typeface="Calibri"/>
                <a:hlinkClick r:id="rId3"/>
              </a:rPr>
            </a:br>
            <a:r>
              <a:rPr lang="en-US" sz="4600" b="1" u="sng" dirty="0">
                <a:solidFill>
                  <a:srgbClr val="0563C1"/>
                </a:solidFill>
                <a:latin typeface="Calibri"/>
                <a:ea typeface="Ubuntu"/>
                <a:cs typeface="Calibri"/>
                <a:hlinkClick r:id="rId3">
                  <a:extLst>
                    <a:ext uri="{A12FA001-AC4F-418D-AE19-62706E023703}">
                      <ahyp:hlinkClr xmlns:ahyp="http://schemas.microsoft.com/office/drawing/2018/hyperlinkcolor" val="tx"/>
                    </a:ext>
                  </a:extLst>
                </a:hlinkClick>
              </a:rPr>
              <a:t>Trackers</a:t>
            </a:r>
            <a:endParaRPr lang="en-US" dirty="0">
              <a:hlinkClick r:id="rId3">
                <a:extLst>
                  <a:ext uri="{A12FA001-AC4F-418D-AE19-62706E023703}">
                    <ahyp:hlinkClr xmlns:ahyp="http://schemas.microsoft.com/office/drawing/2018/hyperlinkcolor" val="tx"/>
                  </a:ext>
                </a:extLst>
              </a:hlinkClick>
            </a:endParaRPr>
          </a:p>
        </p:txBody>
      </p:sp>
      <p:sp>
        <p:nvSpPr>
          <p:cNvPr id="1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24"/>
          <p:cNvSpPr txBox="1">
            <a:spLocks noGrp="1"/>
          </p:cNvSpPr>
          <p:nvPr>
            <p:ph idx="1"/>
          </p:nvPr>
        </p:nvSpPr>
        <p:spPr>
          <a:xfrm>
            <a:off x="645313" y="2660904"/>
            <a:ext cx="11044284" cy="3547872"/>
          </a:xfrm>
          <a:prstGeom prst="rect">
            <a:avLst/>
          </a:prstGeom>
        </p:spPr>
        <p:txBody>
          <a:bodyPr spcFirstLastPara="1" lIns="91425" tIns="91425" rIns="91425" bIns="91425" anchor="t" anchorCtr="0">
            <a:normAutofit/>
          </a:bodyPr>
          <a:lstStyle/>
          <a:p>
            <a:pPr marL="0" indent="0">
              <a:buNone/>
            </a:pPr>
            <a:r>
              <a:rPr lang="en-US" sz="1800" b="1" dirty="0"/>
              <a:t>Coach will receive tracker when they submit Site Registration Form</a:t>
            </a:r>
            <a:endParaRPr lang="en-US" sz="1800" dirty="0">
              <a:ea typeface="Calibri" panose="020F0502020204030204"/>
              <a:cs typeface="Calibri" panose="020F0502020204030204"/>
            </a:endParaRPr>
          </a:p>
          <a:p>
            <a:pPr marL="0" indent="0">
              <a:buNone/>
            </a:pPr>
            <a:r>
              <a:rPr lang="en-US" sz="1800" b="1" dirty="0"/>
              <a:t>Site Attendance Tracker has 4-5 tabs: Directions, Attendance, Eligibility, Competition, Rating Form</a:t>
            </a:r>
            <a:endParaRPr lang="en-US" sz="1800" b="1" dirty="0">
              <a:ea typeface="Calibri" panose="020F0502020204030204"/>
              <a:cs typeface="Calibri" panose="020F0502020204030204"/>
            </a:endParaRPr>
          </a:p>
          <a:p>
            <a:pPr marL="285750" indent="-285750"/>
            <a:r>
              <a:rPr lang="en-US" sz="1800" b="1" dirty="0">
                <a:latin typeface="Calibri"/>
                <a:ea typeface="Calibri"/>
                <a:cs typeface="Calibri"/>
              </a:rPr>
              <a:t>Tab 1: Directions: How to complete the form</a:t>
            </a:r>
          </a:p>
          <a:p>
            <a:pPr marL="285750" indent="-285750"/>
            <a:r>
              <a:rPr lang="en-US" sz="1800" b="1" dirty="0">
                <a:latin typeface="Calibri"/>
                <a:ea typeface="Calibri"/>
                <a:cs typeface="Calibri"/>
              </a:rPr>
              <a:t>Tab 2 Attendance:</a:t>
            </a:r>
          </a:p>
          <a:p>
            <a:pPr marL="742950" lvl="1" indent="-285750"/>
            <a:r>
              <a:rPr lang="en-US" sz="1800" dirty="0">
                <a:latin typeface="Calibri"/>
                <a:ea typeface="Calibri"/>
                <a:cs typeface="Calibri"/>
              </a:rPr>
              <a:t>Lists all participants that have signed up</a:t>
            </a:r>
          </a:p>
          <a:p>
            <a:pPr marL="742950" lvl="1" indent="-285750"/>
            <a:r>
              <a:rPr lang="en-US" sz="1800" dirty="0">
                <a:latin typeface="Calibri"/>
                <a:ea typeface="Calibri"/>
                <a:cs typeface="Calibri"/>
              </a:rPr>
              <a:t>Includes phone, email, DOB and age</a:t>
            </a:r>
          </a:p>
          <a:p>
            <a:pPr marL="742950" lvl="1" indent="-285750">
              <a:buFont typeface="Ubuntu Light"/>
              <a:buChar char="•"/>
            </a:pPr>
            <a:r>
              <a:rPr lang="en-US" sz="1800" dirty="0">
                <a:latin typeface="Calibri"/>
                <a:ea typeface="Calibri"/>
                <a:cs typeface="Calibri"/>
              </a:rPr>
              <a:t>Attendance should be tracked after each practice</a:t>
            </a:r>
          </a:p>
          <a:p>
            <a:pPr marL="742950" lvl="1" indent="-285750">
              <a:buFont typeface="Ubuntu Light"/>
              <a:buChar char="•"/>
            </a:pPr>
            <a:r>
              <a:rPr lang="en-US" sz="1800" dirty="0">
                <a:latin typeface="Calibri"/>
                <a:ea typeface="Calibri"/>
                <a:cs typeface="Calibri"/>
              </a:rPr>
              <a:t>Interest in attending Sectionals &amp; State Games will be used to advance for competitions</a:t>
            </a:r>
          </a:p>
          <a:p>
            <a:pPr marL="742950" lvl="1" indent="-285750">
              <a:buFont typeface="Ubuntu Light"/>
              <a:buChar char="•"/>
            </a:pPr>
            <a:r>
              <a:rPr lang="en-US" sz="1800" dirty="0">
                <a:latin typeface="Calibri"/>
                <a:ea typeface="Calibri"/>
                <a:cs typeface="Calibri"/>
              </a:rPr>
              <a:t>Data will be used to collect training numbers and ultimately future allocations</a:t>
            </a:r>
          </a:p>
          <a:p>
            <a:pPr marL="0" indent="0"/>
            <a:endParaRPr lang="en-US" sz="1400" b="1">
              <a:latin typeface="Calibri" panose="020F0502020204030204"/>
              <a:ea typeface="Calibri"/>
              <a:cs typeface="Calibri"/>
            </a:endParaRPr>
          </a:p>
          <a:p>
            <a:endParaRPr lang="en-US" sz="1400" b="1">
              <a:ea typeface="Calibri"/>
              <a:cs typeface="Calibri"/>
            </a:endParaRPr>
          </a:p>
          <a:p>
            <a:pPr marL="0" indent="0"/>
            <a:endParaRPr lang="en-US" sz="1400" dirty="0">
              <a:ea typeface="Calibri"/>
              <a:cs typeface="Calibri"/>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6EBF32F3-C103-65AE-1B5B-9D222C31F790}"/>
              </a:ext>
            </a:extLst>
          </p:cNvPr>
          <p:cNvPicPr preferRelativeResize="0"/>
          <p:nvPr/>
        </p:nvPicPr>
        <p:blipFill>
          <a:blip r:embed="rId4"/>
          <a:stretch>
            <a:fillRect/>
          </a:stretch>
        </p:blipFill>
        <p:spPr>
          <a:xfrm>
            <a:off x="6214067" y="554923"/>
            <a:ext cx="5458968" cy="1664984"/>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11</a:t>
            </a:fld>
            <a:endParaRPr lang="en-US"/>
          </a:p>
        </p:txBody>
      </p:sp>
    </p:spTree>
    <p:extLst>
      <p:ext uri="{BB962C8B-B14F-4D97-AF65-F5344CB8AC3E}">
        <p14:creationId xmlns:p14="http://schemas.microsoft.com/office/powerpoint/2010/main" val="207529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30936" y="640080"/>
            <a:ext cx="4818888" cy="1481328"/>
          </a:xfrm>
          <a:prstGeom prst="rect">
            <a:avLst/>
          </a:prstGeom>
        </p:spPr>
        <p:txBody>
          <a:bodyPr spcFirstLastPara="1" lIns="91425" tIns="91425" rIns="91425" bIns="91425" anchor="b" anchorCtr="0">
            <a:normAutofit/>
          </a:bodyPr>
          <a:lstStyle/>
          <a:p>
            <a:r>
              <a:rPr lang="en-US" sz="4600" b="1" dirty="0">
                <a:latin typeface="Calibri"/>
                <a:ea typeface="Ubuntu"/>
                <a:cs typeface="Ubuntu"/>
                <a:hlinkClick r:id="rId3"/>
              </a:rPr>
              <a:t>Attendance Trackers</a:t>
            </a:r>
            <a:endParaRPr lang="en-US" sz="4600" b="1">
              <a:latin typeface="Calibri"/>
              <a:ea typeface="Ubuntu"/>
              <a:cs typeface="Ubuntu"/>
              <a:hlinkClick r:id="rId3"/>
            </a:endParaRPr>
          </a:p>
        </p:txBody>
      </p:sp>
      <p:sp>
        <p:nvSpPr>
          <p:cNvPr id="1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24"/>
          <p:cNvSpPr txBox="1">
            <a:spLocks noGrp="1"/>
          </p:cNvSpPr>
          <p:nvPr>
            <p:ph idx="1"/>
          </p:nvPr>
        </p:nvSpPr>
        <p:spPr>
          <a:xfrm>
            <a:off x="645313" y="2660904"/>
            <a:ext cx="11130548" cy="3547872"/>
          </a:xfrm>
          <a:prstGeom prst="rect">
            <a:avLst/>
          </a:prstGeom>
        </p:spPr>
        <p:txBody>
          <a:bodyPr spcFirstLastPara="1" vert="horz" lIns="91425" tIns="91425" rIns="91425" bIns="91425" rtlCol="0" anchor="t" anchorCtr="0">
            <a:noAutofit/>
          </a:bodyPr>
          <a:lstStyle/>
          <a:p>
            <a:pPr marL="0" indent="0">
              <a:buNone/>
            </a:pPr>
            <a:r>
              <a:rPr lang="en-US" sz="1600" b="1" dirty="0">
                <a:latin typeface="Calibri"/>
                <a:ea typeface="Calibri"/>
                <a:cs typeface="Calibri"/>
              </a:rPr>
              <a:t>Tab 3: Eligibility – If participant is NOT eligible...they cannot participate</a:t>
            </a:r>
            <a:endParaRPr lang="en-US" sz="1600" dirty="0">
              <a:latin typeface="Calibri"/>
              <a:ea typeface="Calibri"/>
              <a:cs typeface="Calibri"/>
            </a:endParaRPr>
          </a:p>
          <a:p>
            <a:pPr marL="742950" lvl="1" indent="-285750">
              <a:buNone/>
            </a:pPr>
            <a:r>
              <a:rPr lang="en-US" sz="1600" dirty="0">
                <a:latin typeface="Calibri"/>
                <a:ea typeface="Calibri"/>
                <a:cs typeface="Calibri"/>
              </a:rPr>
              <a:t>Athletes: Must have current medical</a:t>
            </a:r>
          </a:p>
          <a:p>
            <a:pPr marL="742950" lvl="1" indent="-285750">
              <a:buNone/>
            </a:pPr>
            <a:r>
              <a:rPr lang="en-US" sz="1600" dirty="0">
                <a:latin typeface="Calibri"/>
                <a:ea typeface="Calibri"/>
                <a:cs typeface="Calibri"/>
              </a:rPr>
              <a:t>Volunteer: General Orientation, Concussion Protocol, Protective Behaviors, 18 and over current background check</a:t>
            </a:r>
          </a:p>
          <a:p>
            <a:pPr marL="742950" lvl="1" indent="-285750">
              <a:buNone/>
            </a:pPr>
            <a:r>
              <a:rPr lang="en-US" sz="1600" dirty="0">
                <a:latin typeface="Calibri"/>
                <a:ea typeface="Calibri"/>
                <a:cs typeface="Calibri"/>
              </a:rPr>
              <a:t>Highlighted </a:t>
            </a:r>
            <a:r>
              <a:rPr lang="en-US" sz="1600" dirty="0">
                <a:highlight>
                  <a:srgbClr val="FF0000"/>
                </a:highlight>
                <a:latin typeface="Calibri"/>
                <a:ea typeface="Calibri"/>
                <a:cs typeface="Calibri"/>
              </a:rPr>
              <a:t>RED</a:t>
            </a:r>
            <a:r>
              <a:rPr lang="en-US" sz="1600" dirty="0">
                <a:latin typeface="Calibri"/>
                <a:ea typeface="Calibri"/>
                <a:cs typeface="Calibri"/>
              </a:rPr>
              <a:t> out of date</a:t>
            </a:r>
          </a:p>
          <a:p>
            <a:pPr marL="742950" lvl="1" indent="-285750">
              <a:buNone/>
            </a:pPr>
            <a:r>
              <a:rPr lang="en-US" sz="1600" dirty="0">
                <a:latin typeface="Calibri"/>
                <a:ea typeface="Calibri"/>
                <a:cs typeface="Calibri"/>
              </a:rPr>
              <a:t>Highlighted </a:t>
            </a:r>
            <a:r>
              <a:rPr lang="en-US" sz="1600" dirty="0">
                <a:highlight>
                  <a:srgbClr val="FFFF00"/>
                </a:highlight>
                <a:latin typeface="Calibri"/>
                <a:ea typeface="Calibri"/>
                <a:cs typeface="Calibri"/>
              </a:rPr>
              <a:t>YELLOW</a:t>
            </a:r>
            <a:r>
              <a:rPr lang="en-US" sz="1600" dirty="0">
                <a:latin typeface="Calibri"/>
                <a:ea typeface="Calibri"/>
                <a:cs typeface="Calibri"/>
              </a:rPr>
              <a:t> will expire prior to state competition</a:t>
            </a:r>
          </a:p>
          <a:p>
            <a:pPr marL="742950" lvl="1" indent="-285750">
              <a:buNone/>
            </a:pPr>
            <a:r>
              <a:rPr lang="en-US" sz="1600" dirty="0">
                <a:latin typeface="Calibri"/>
                <a:ea typeface="Calibri"/>
                <a:cs typeface="Calibri"/>
              </a:rPr>
              <a:t>Updated weekly by SOPA from November 5 – December 18</a:t>
            </a:r>
          </a:p>
          <a:p>
            <a:pPr marL="742950" lvl="1" indent="-285750">
              <a:buNone/>
            </a:pPr>
            <a:r>
              <a:rPr lang="en-US" sz="1600" dirty="0">
                <a:latin typeface="Calibri"/>
                <a:cs typeface="Calibri"/>
              </a:rPr>
              <a:t>Athletes and Volunteer CANNOT participate in trainings if they have not met all eligibility requirements - it is YOUR responsibility to track this. </a:t>
            </a:r>
            <a:endParaRPr lang="en-US" sz="1600" dirty="0"/>
          </a:p>
          <a:p>
            <a:pPr marL="742950" lvl="1" indent="-285750">
              <a:buNone/>
            </a:pPr>
            <a:r>
              <a:rPr lang="en-US" sz="1600" b="1" dirty="0">
                <a:latin typeface="Calibri"/>
                <a:ea typeface="Calibri"/>
                <a:cs typeface="Calibri"/>
              </a:rPr>
              <a:t>IMPORTANT: Winter Deadline – December 18, 2023</a:t>
            </a:r>
            <a:endParaRPr lang="en-US" sz="1600">
              <a:latin typeface="Calibri"/>
              <a:ea typeface="Calibri"/>
              <a:cs typeface="Calibri"/>
            </a:endParaRPr>
          </a:p>
          <a:p>
            <a:pPr marL="285750" indent="-285750">
              <a:buNone/>
            </a:pPr>
            <a:r>
              <a:rPr lang="en-US" sz="1600" b="1" dirty="0">
                <a:latin typeface="Calibri"/>
                <a:ea typeface="Calibri"/>
                <a:cs typeface="Calibri"/>
              </a:rPr>
              <a:t>Tab 4: Competition – sport specific</a:t>
            </a:r>
          </a:p>
          <a:p>
            <a:pPr marL="742950" lvl="1" indent="-285750">
              <a:buNone/>
            </a:pPr>
            <a:r>
              <a:rPr lang="en-US" sz="1600">
                <a:ea typeface="+mn-lt"/>
                <a:cs typeface="+mn-lt"/>
              </a:rPr>
              <a:t>Required for Team Sports – identifies team </a:t>
            </a:r>
            <a:r>
              <a:rPr lang="en-US" sz="1600" dirty="0">
                <a:ea typeface="+mn-lt"/>
                <a:cs typeface="+mn-lt"/>
              </a:rPr>
              <a:t>participation or skills for each </a:t>
            </a:r>
            <a:r>
              <a:rPr lang="en-US" sz="1600">
                <a:ea typeface="+mn-lt"/>
                <a:cs typeface="+mn-lt"/>
              </a:rPr>
              <a:t>athlete and coach </a:t>
            </a:r>
            <a:endParaRPr lang="en-US"/>
          </a:p>
          <a:p>
            <a:pPr marL="285750" indent="-285750">
              <a:buNone/>
            </a:pPr>
            <a:r>
              <a:rPr lang="en-US" sz="1600" b="1" dirty="0">
                <a:ea typeface="+mn-lt"/>
                <a:cs typeface="+mn-lt"/>
              </a:rPr>
              <a:t>Tab 5: Rating Form Tab (Floor Hockey/Floorball)</a:t>
            </a:r>
          </a:p>
          <a:p>
            <a:pPr marL="742950" lvl="1" indent="-285750">
              <a:buNone/>
            </a:pPr>
            <a:r>
              <a:rPr lang="en-US" sz="1600">
                <a:cs typeface="Calibri"/>
              </a:rPr>
              <a:t>Required to be completed by Dec 18 if submitting Age Exemption OR by</a:t>
            </a:r>
            <a:r>
              <a:rPr lang="en-US" sz="1600" dirty="0">
                <a:cs typeface="Calibri"/>
              </a:rPr>
              <a:t> </a:t>
            </a:r>
            <a:r>
              <a:rPr lang="en-US" sz="1600">
                <a:cs typeface="Calibri"/>
              </a:rPr>
              <a:t>registration date for first competition</a:t>
            </a:r>
            <a:endParaRPr lang="en-US" sz="1600" dirty="0">
              <a:ea typeface="Calibri"/>
              <a:cs typeface="Calibri"/>
            </a:endParaRPr>
          </a:p>
          <a:p>
            <a:pPr>
              <a:buNone/>
            </a:pPr>
            <a:endParaRPr lang="en-US" sz="1600" dirty="0">
              <a:ea typeface="Calibri"/>
              <a:cs typeface="Calibri"/>
            </a:endParaRPr>
          </a:p>
          <a:p>
            <a:pPr marL="285750" indent="-285750">
              <a:buNone/>
            </a:pPr>
            <a:endParaRPr lang="en-US" sz="1600" b="1" dirty="0">
              <a:ea typeface="Calibri"/>
              <a:cs typeface="Calibri"/>
            </a:endParaRPr>
          </a:p>
          <a:p>
            <a:pPr marL="285750" indent="-285750">
              <a:buNone/>
            </a:pPr>
            <a:endParaRPr lang="en-US" sz="1600" b="1" dirty="0">
              <a:ea typeface="Calibri"/>
              <a:cs typeface="Calibri"/>
            </a:endParaRPr>
          </a:p>
          <a:p>
            <a:pPr marL="742950" lvl="1" indent="-285750">
              <a:buNone/>
            </a:pPr>
            <a:endParaRPr lang="en-US" sz="1600" dirty="0">
              <a:ea typeface="Calibri"/>
              <a:cs typeface="Calibri"/>
            </a:endParaRPr>
          </a:p>
          <a:p>
            <a:pPr marL="742950" lvl="1" indent="-285750">
              <a:buNone/>
            </a:pPr>
            <a:endParaRPr lang="en-US" sz="1600" dirty="0">
              <a:ea typeface="Calibri"/>
              <a:cs typeface="Calibri"/>
            </a:endParaRPr>
          </a:p>
          <a:p>
            <a:pPr>
              <a:buNone/>
            </a:pPr>
            <a:endParaRPr lang="en-US" sz="1600" dirty="0">
              <a:ea typeface="Calibri"/>
              <a:cs typeface="Calibri"/>
            </a:endParaRPr>
          </a:p>
          <a:p>
            <a:pPr marL="285750" indent="-285750">
              <a:buNone/>
            </a:pPr>
            <a:endParaRPr lang="en-US" sz="1200" b="1">
              <a:ea typeface="Calibri"/>
              <a:cs typeface="Calibri"/>
            </a:endParaRPr>
          </a:p>
          <a:p>
            <a:pPr marL="0" indent="0">
              <a:buNone/>
            </a:pPr>
            <a:endParaRPr lang="en-US" sz="1200" b="1">
              <a:ea typeface="Calibri"/>
              <a:cs typeface="Calibri"/>
            </a:endParaRPr>
          </a:p>
          <a:p>
            <a:pPr>
              <a:buNone/>
            </a:pPr>
            <a:endParaRPr lang="en-US" sz="1200" b="1">
              <a:ea typeface="Calibri"/>
              <a:cs typeface="Calibri"/>
            </a:endParaRPr>
          </a:p>
          <a:p>
            <a:pPr marL="0" indent="0">
              <a:buNone/>
            </a:pPr>
            <a:endParaRPr lang="en-US" sz="1200">
              <a:ea typeface="Calibri"/>
              <a:cs typeface="Calibri"/>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6EBF32F3-C103-65AE-1B5B-9D222C31F790}"/>
              </a:ext>
            </a:extLst>
          </p:cNvPr>
          <p:cNvPicPr preferRelativeResize="0"/>
          <p:nvPr/>
        </p:nvPicPr>
        <p:blipFill>
          <a:blip r:embed="rId4"/>
          <a:stretch>
            <a:fillRect/>
          </a:stretch>
        </p:blipFill>
        <p:spPr>
          <a:xfrm>
            <a:off x="6559123" y="468659"/>
            <a:ext cx="5458968" cy="1664984"/>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dirty="0"/>
              <a:pPr marL="0" lvl="0" indent="0" rtl="0">
                <a:spcBef>
                  <a:spcPts val="0"/>
                </a:spcBef>
                <a:spcAft>
                  <a:spcPts val="600"/>
                </a:spcAft>
                <a:buClr>
                  <a:srgbClr val="000000"/>
                </a:buClr>
                <a:buFont typeface="Arial"/>
                <a:buNone/>
              </a:pPr>
              <a:t>12</a:t>
            </a:fld>
            <a:endParaRPr lang="en-US"/>
          </a:p>
        </p:txBody>
      </p:sp>
    </p:spTree>
    <p:extLst>
      <p:ext uri="{BB962C8B-B14F-4D97-AF65-F5344CB8AC3E}">
        <p14:creationId xmlns:p14="http://schemas.microsoft.com/office/powerpoint/2010/main" val="161075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30936" y="640080"/>
            <a:ext cx="4818888" cy="1481328"/>
          </a:xfrm>
          <a:prstGeom prst="rect">
            <a:avLst/>
          </a:prstGeom>
        </p:spPr>
        <p:txBody>
          <a:bodyPr spcFirstLastPara="1" lIns="91425" tIns="91425" rIns="91425" bIns="91425" anchor="b" anchorCtr="0">
            <a:normAutofit/>
          </a:bodyPr>
          <a:lstStyle/>
          <a:p>
            <a:r>
              <a:rPr lang="en-US" sz="4600" b="1" dirty="0">
                <a:latin typeface="Calibri"/>
                <a:ea typeface="Calibri"/>
                <a:cs typeface="Calibri"/>
              </a:rPr>
              <a:t>Team Sport </a:t>
            </a:r>
            <a:br>
              <a:rPr lang="en-US" sz="4600" b="1" dirty="0">
                <a:latin typeface="Calibri"/>
                <a:ea typeface="Calibri"/>
                <a:cs typeface="Calibri"/>
              </a:rPr>
            </a:br>
            <a:r>
              <a:rPr lang="en-US" sz="4600" b="1" dirty="0">
                <a:latin typeface="Calibri"/>
                <a:ea typeface="Calibri"/>
                <a:cs typeface="Calibri"/>
              </a:rPr>
              <a:t>Age Groups </a:t>
            </a:r>
            <a:endParaRPr lang="en-US" sz="4600" b="1" dirty="0">
              <a:highlight>
                <a:srgbClr val="FFFF00"/>
              </a:highlight>
              <a:latin typeface="Ubuntu"/>
            </a:endParaRPr>
          </a:p>
        </p:txBody>
      </p:sp>
      <p:sp>
        <p:nvSpPr>
          <p:cNvPr id="1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24"/>
          <p:cNvSpPr txBox="1">
            <a:spLocks noGrp="1"/>
          </p:cNvSpPr>
          <p:nvPr>
            <p:ph idx="1"/>
          </p:nvPr>
        </p:nvSpPr>
        <p:spPr>
          <a:xfrm>
            <a:off x="634581" y="2660904"/>
            <a:ext cx="10623695" cy="3859111"/>
          </a:xfrm>
          <a:prstGeom prst="rect">
            <a:avLst/>
          </a:prstGeom>
        </p:spPr>
        <p:txBody>
          <a:bodyPr spcFirstLastPara="1" lIns="91425" tIns="91425" rIns="91425" bIns="91425" anchor="t" anchorCtr="0">
            <a:normAutofit fontScale="92500" lnSpcReduction="10000"/>
          </a:bodyPr>
          <a:lstStyle/>
          <a:p>
            <a:pPr>
              <a:buNone/>
            </a:pPr>
            <a:r>
              <a:rPr lang="en-US" sz="1800" dirty="0">
                <a:ea typeface="+mn-lt"/>
                <a:cs typeface="+mn-lt"/>
              </a:rPr>
              <a:t>SOPA sponsored Team Sports include:</a:t>
            </a:r>
            <a:endParaRPr lang="en-US" dirty="0">
              <a:cs typeface="Calibri"/>
            </a:endParaRPr>
          </a:p>
          <a:p>
            <a:pPr marL="342900" indent="-342900"/>
            <a:r>
              <a:rPr lang="en-US" sz="1800" dirty="0">
                <a:ea typeface="+mn-lt"/>
                <a:cs typeface="+mn-lt"/>
              </a:rPr>
              <a:t>Fall Season: soccer, flag football, volleyball; </a:t>
            </a:r>
          </a:p>
          <a:p>
            <a:pPr marL="342900" indent="-342900"/>
            <a:r>
              <a:rPr lang="en-US" sz="1800" dirty="0">
                <a:ea typeface="+mn-lt"/>
                <a:cs typeface="+mn-lt"/>
              </a:rPr>
              <a:t>Winter Season: floor hockey; </a:t>
            </a:r>
          </a:p>
          <a:p>
            <a:pPr marL="342900" indent="-342900"/>
            <a:r>
              <a:rPr lang="en-US" sz="1800" dirty="0">
                <a:ea typeface="+mn-lt"/>
                <a:cs typeface="+mn-lt"/>
              </a:rPr>
              <a:t>Spring Season: softball, basketball</a:t>
            </a:r>
          </a:p>
          <a:p>
            <a:pPr marL="0" indent="0">
              <a:buNone/>
            </a:pPr>
            <a:r>
              <a:rPr lang="en-US" sz="2100" b="1" dirty="0">
                <a:ea typeface="+mn-lt"/>
                <a:cs typeface="+mn-lt"/>
              </a:rPr>
              <a:t>UPDATE: Age groups for 22-40 and 40+ will be combined into one 22+ group. </a:t>
            </a:r>
          </a:p>
          <a:p>
            <a:pPr marL="0" indent="0">
              <a:buNone/>
            </a:pPr>
            <a:r>
              <a:rPr lang="en-US" sz="1800" dirty="0">
                <a:ea typeface="+mn-lt"/>
                <a:cs typeface="+mn-lt"/>
                <a:hlinkClick r:id="rId3"/>
              </a:rPr>
              <a:t>Team Sport Age Group Resource</a:t>
            </a:r>
            <a:r>
              <a:rPr lang="en-US" sz="1800" dirty="0">
                <a:ea typeface="+mn-lt"/>
                <a:cs typeface="+mn-lt"/>
              </a:rPr>
              <a:t> outlines the guidelines.  </a:t>
            </a:r>
          </a:p>
          <a:p>
            <a:pPr marL="342900" indent="-342900"/>
            <a:r>
              <a:rPr lang="en-US" sz="1800" dirty="0">
                <a:ea typeface="+mn-lt"/>
                <a:cs typeface="+mn-lt"/>
              </a:rPr>
              <a:t>This document includes links to two supporting documents: </a:t>
            </a:r>
            <a:r>
              <a:rPr lang="en-US" sz="1800" dirty="0">
                <a:ea typeface="+mn-lt"/>
                <a:cs typeface="+mn-lt"/>
                <a:hlinkClick r:id="rId4"/>
              </a:rPr>
              <a:t>Why Age Groups are Important</a:t>
            </a:r>
            <a:r>
              <a:rPr lang="en-US" sz="1800" dirty="0">
                <a:ea typeface="+mn-lt"/>
                <a:cs typeface="+mn-lt"/>
              </a:rPr>
              <a:t> and </a:t>
            </a:r>
            <a:r>
              <a:rPr lang="en-US" sz="1800" dirty="0">
                <a:ea typeface="+mn-lt"/>
                <a:cs typeface="+mn-lt"/>
                <a:hlinkClick r:id="rId5"/>
              </a:rPr>
              <a:t>Exemption Process</a:t>
            </a:r>
            <a:r>
              <a:rPr lang="en-US" sz="1800" dirty="0">
                <a:ea typeface="+mn-lt"/>
                <a:cs typeface="+mn-lt"/>
              </a:rPr>
              <a:t>. </a:t>
            </a:r>
          </a:p>
          <a:p>
            <a:pPr marL="342900" indent="-342900"/>
            <a:r>
              <a:rPr lang="en-US" sz="1800" dirty="0">
                <a:ea typeface="+mn-lt"/>
                <a:cs typeface="+mn-lt"/>
              </a:rPr>
              <a:t>Please review all documents for a full understanding of the age groups and how to submit exemptions. This </a:t>
            </a:r>
            <a:r>
              <a:rPr lang="en-US" sz="1800" dirty="0">
                <a:ea typeface="+mn-lt"/>
                <a:cs typeface="+mn-lt"/>
                <a:hlinkClick r:id="rId6"/>
              </a:rPr>
              <a:t>video</a:t>
            </a:r>
            <a:r>
              <a:rPr lang="en-US" sz="1800" dirty="0">
                <a:ea typeface="+mn-lt"/>
                <a:cs typeface="+mn-lt"/>
              </a:rPr>
              <a:t> will explain these documents and how to submit exemption in more detail. </a:t>
            </a:r>
          </a:p>
          <a:p>
            <a:pPr marL="0" indent="0">
              <a:buNone/>
            </a:pPr>
            <a:r>
              <a:rPr lang="en-US" sz="1800" dirty="0">
                <a:ea typeface="+mn-lt"/>
                <a:cs typeface="+mn-lt"/>
              </a:rPr>
              <a:t>If you have questions, please contact your Regional Sport Director or Michelle Boone (</a:t>
            </a:r>
            <a:r>
              <a:rPr lang="en-US" sz="1800" dirty="0">
                <a:ea typeface="+mn-lt"/>
                <a:cs typeface="+mn-lt"/>
                <a:hlinkClick r:id="rId7"/>
              </a:rPr>
              <a:t>mboone@specialolympicspa.org</a:t>
            </a:r>
            <a:r>
              <a:rPr lang="en-US" sz="1800" dirty="0">
                <a:ea typeface="+mn-lt"/>
                <a:cs typeface="+mn-lt"/>
              </a:rPr>
              <a:t>). </a:t>
            </a:r>
            <a:endParaRPr lang="en-US" sz="1800" dirty="0">
              <a:ea typeface="Calibri"/>
              <a:cs typeface="Calibri"/>
            </a:endParaRPr>
          </a:p>
          <a:p>
            <a:pPr marL="0" indent="0">
              <a:buNone/>
            </a:pPr>
            <a:endParaRPr lang="en-US" sz="1000" b="1">
              <a:latin typeface="Ubuntu Light"/>
              <a:ea typeface="Calibri" panose="020F0502020204030204"/>
              <a:cs typeface="Calibri" panose="020F0502020204030204"/>
            </a:endParaRPr>
          </a:p>
          <a:p>
            <a:pPr lvl="4">
              <a:buSzPts val="2000"/>
              <a:buChar char="•"/>
            </a:pPr>
            <a:endParaRPr lang="en-US" sz="1000"/>
          </a:p>
          <a:p>
            <a:pPr lvl="2">
              <a:buChar char="•"/>
            </a:pPr>
            <a:endParaRPr lang="en-US" sz="1000" b="1"/>
          </a:p>
        </p:txBody>
      </p:sp>
      <p:pic>
        <p:nvPicPr>
          <p:cNvPr id="3" name="Google Shape;78;p16" descr="A picture containing font, graphics, logo, symbol&#10;&#10;Description automatically generated">
            <a:extLst>
              <a:ext uri="{FF2B5EF4-FFF2-40B4-BE49-F238E27FC236}">
                <a16:creationId xmlns:a16="http://schemas.microsoft.com/office/drawing/2014/main" id="{CCD36384-058F-FE65-5EE5-B5BA3D4EDC5D}"/>
              </a:ext>
            </a:extLst>
          </p:cNvPr>
          <p:cNvPicPr preferRelativeResize="0"/>
          <p:nvPr/>
        </p:nvPicPr>
        <p:blipFill>
          <a:blip r:embed="rId8"/>
          <a:stretch>
            <a:fillRect/>
          </a:stretch>
        </p:blipFill>
        <p:spPr>
          <a:xfrm>
            <a:off x="6099048" y="339263"/>
            <a:ext cx="5458968" cy="1664984"/>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13</a:t>
            </a:fld>
            <a:endParaRPr lang="en-US"/>
          </a:p>
        </p:txBody>
      </p:sp>
    </p:spTree>
    <p:extLst>
      <p:ext uri="{BB962C8B-B14F-4D97-AF65-F5344CB8AC3E}">
        <p14:creationId xmlns:p14="http://schemas.microsoft.com/office/powerpoint/2010/main" val="3394001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DD5E5-ABA7-A3EE-0F39-BBECEACD2C7D}"/>
              </a:ext>
            </a:extLst>
          </p:cNvPr>
          <p:cNvSpPr>
            <a:spLocks noGrp="1"/>
          </p:cNvSpPr>
          <p:nvPr>
            <p:ph type="title"/>
          </p:nvPr>
        </p:nvSpPr>
        <p:spPr>
          <a:xfrm>
            <a:off x="411480" y="991443"/>
            <a:ext cx="4443154" cy="679211"/>
          </a:xfrm>
        </p:spPr>
        <p:txBody>
          <a:bodyPr vert="horz" lIns="91440" tIns="45720" rIns="91440" bIns="45720" rtlCol="0" anchor="b">
            <a:normAutofit fontScale="90000"/>
          </a:bodyPr>
          <a:lstStyle/>
          <a:p>
            <a:r>
              <a:rPr lang="en-US" sz="5400" b="1" kern="1200" dirty="0">
                <a:latin typeface="+mj-lt"/>
                <a:ea typeface="+mj-ea"/>
                <a:cs typeface="+mj-cs"/>
              </a:rPr>
              <a:t>Qualifiers</a:t>
            </a:r>
            <a:endParaRPr lang="en-US" dirty="0">
              <a:ea typeface="+mj-ea"/>
              <a:cs typeface="+mj-cs"/>
            </a:endParaRPr>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4795732D-480A-36DC-25A0-70F931AF60B4}"/>
              </a:ext>
            </a:extLst>
          </p:cNvPr>
          <p:cNvSpPr>
            <a:spLocks noGrp="1"/>
          </p:cNvSpPr>
          <p:nvPr>
            <p:ph sz="half" idx="1"/>
          </p:nvPr>
        </p:nvSpPr>
        <p:spPr>
          <a:xfrm>
            <a:off x="538405" y="2400147"/>
            <a:ext cx="9877162" cy="3953522"/>
          </a:xfrm>
        </p:spPr>
        <p:txBody>
          <a:bodyPr vert="horz" lIns="91440" tIns="45720" rIns="91440" bIns="45720" rtlCol="0" anchor="t">
            <a:normAutofit fontScale="92500" lnSpcReduction="10000"/>
          </a:bodyPr>
          <a:lstStyle/>
          <a:p>
            <a:pPr marL="285750">
              <a:spcBef>
                <a:spcPts val="1000"/>
              </a:spcBef>
            </a:pPr>
            <a:endParaRPr lang="en-US" sz="1800"/>
          </a:p>
          <a:p>
            <a:pPr marL="0">
              <a:spcAft>
                <a:spcPts val="1000"/>
              </a:spcAft>
            </a:pPr>
            <a:r>
              <a:rPr lang="en-US" sz="3200" b="1" dirty="0"/>
              <a:t>All Floor Hockey/Floorball teams and Individual Skills will be eligible to participate in 2024 Indoor Winter Games</a:t>
            </a:r>
          </a:p>
          <a:p>
            <a:pPr marL="0">
              <a:spcAft>
                <a:spcPts val="1000"/>
              </a:spcAft>
            </a:pPr>
            <a:r>
              <a:rPr lang="en-US" sz="3200" b="1" dirty="0">
                <a:ea typeface="Calibri"/>
                <a:cs typeface="Calibri"/>
              </a:rPr>
              <a:t>We highly encourage scheduling competitions throughout the season with neighboring programs or attending an Invitational</a:t>
            </a:r>
          </a:p>
          <a:p>
            <a:pPr marL="457200" lvl="1">
              <a:spcAft>
                <a:spcPts val="1000"/>
              </a:spcAft>
            </a:pPr>
            <a:r>
              <a:rPr lang="en-US" sz="2800" b="1" dirty="0">
                <a:ea typeface="Calibri"/>
                <a:cs typeface="Calibri"/>
              </a:rPr>
              <a:t>If your program plans to host an invitational or if you are interested in setting up competitions during the season please drop your interest and info into the chat</a:t>
            </a:r>
          </a:p>
        </p:txBody>
      </p:sp>
      <p:pic>
        <p:nvPicPr>
          <p:cNvPr id="6" name="Google Shape;78;p16" descr="A picture containing font, graphics, logo, symbol&#10;&#10;Description automatically generated">
            <a:extLst>
              <a:ext uri="{FF2B5EF4-FFF2-40B4-BE49-F238E27FC236}">
                <a16:creationId xmlns:a16="http://schemas.microsoft.com/office/drawing/2014/main" id="{57AEB8BF-C628-6FB1-0084-F49E5DF92052}"/>
              </a:ext>
            </a:extLst>
          </p:cNvPr>
          <p:cNvPicPr preferRelativeResize="0"/>
          <p:nvPr/>
        </p:nvPicPr>
        <p:blipFill>
          <a:blip r:embed="rId2"/>
          <a:stretch>
            <a:fillRect/>
          </a:stretch>
        </p:blipFill>
        <p:spPr>
          <a:xfrm>
            <a:off x="7763706" y="-64790"/>
            <a:ext cx="4801406" cy="1993082"/>
          </a:xfrm>
          <a:prstGeom prst="rect">
            <a:avLst/>
          </a:prstGeom>
          <a:noFill/>
        </p:spPr>
      </p:pic>
      <p:sp>
        <p:nvSpPr>
          <p:cNvPr id="5" name="Slide Number Placeholder 4">
            <a:extLst>
              <a:ext uri="{FF2B5EF4-FFF2-40B4-BE49-F238E27FC236}">
                <a16:creationId xmlns:a16="http://schemas.microsoft.com/office/drawing/2014/main" id="{85CBBF13-BEB5-C59F-EFE7-F1C14C1B6504}"/>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solidFill>
                  <a:schemeClr val="tx1">
                    <a:lumMod val="50000"/>
                    <a:lumOff val="50000"/>
                  </a:schemeClr>
                </a:solidFill>
                <a:latin typeface="+mn-lt"/>
                <a:ea typeface="+mn-ea"/>
                <a:cs typeface="+mn-cs"/>
              </a:rPr>
              <a:pPr lvl="0" indent="0">
                <a:spcBef>
                  <a:spcPts val="0"/>
                </a:spcBef>
                <a:spcAft>
                  <a:spcPts val="600"/>
                </a:spcAft>
                <a:buNone/>
              </a:pPr>
              <a:t>14</a:t>
            </a:fld>
            <a:endParaRPr lang="en-US" kern="12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329545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sp useBgFill="1">
        <p:nvSpPr>
          <p:cNvPr id="269" name="Rectangle 26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b="1" dirty="0">
                <a:ea typeface="Calibri Light"/>
                <a:cs typeface="Calibri Light"/>
              </a:rPr>
              <a:t>Everyone Plays</a:t>
            </a:r>
          </a:p>
        </p:txBody>
      </p:sp>
      <p:sp>
        <p:nvSpPr>
          <p:cNvPr id="27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7D676E1-FC4C-646C-0831-E8D25639728E}"/>
              </a:ext>
            </a:extLst>
          </p:cNvPr>
          <p:cNvSpPr txBox="1"/>
          <p:nvPr/>
        </p:nvSpPr>
        <p:spPr>
          <a:xfrm>
            <a:off x="645313" y="2660904"/>
            <a:ext cx="10196020" cy="35478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800" kern="1200" dirty="0">
                <a:solidFill>
                  <a:schemeClr val="tx1"/>
                </a:solidFill>
                <a:latin typeface="+mn-lt"/>
                <a:ea typeface="+mn-ea"/>
                <a:cs typeface="+mn-cs"/>
              </a:rPr>
              <a:t>Everybody on the roster must play in each game and preliminary's</a:t>
            </a:r>
            <a:endParaRPr lang="en-US" sz="2800" kern="1200" dirty="0">
              <a:solidFill>
                <a:schemeClr val="tx1"/>
              </a:solidFill>
              <a:latin typeface="+mn-lt"/>
              <a:ea typeface="Calibri"/>
              <a:cs typeface="Calibri"/>
            </a:endParaRPr>
          </a:p>
          <a:p>
            <a:pPr>
              <a:lnSpc>
                <a:spcPct val="90000"/>
              </a:lnSpc>
              <a:spcAft>
                <a:spcPts val="600"/>
              </a:spcAft>
            </a:pPr>
            <a:endParaRPr lang="en-US" sz="2800" kern="1200" dirty="0">
              <a:solidFill>
                <a:schemeClr val="tx1"/>
              </a:solidFill>
              <a:latin typeface="+mn-lt"/>
              <a:ea typeface="Calibri"/>
              <a:cs typeface="Calibri"/>
            </a:endParaRPr>
          </a:p>
          <a:p>
            <a:pPr>
              <a:lnSpc>
                <a:spcPct val="90000"/>
              </a:lnSpc>
              <a:spcAft>
                <a:spcPts val="600"/>
              </a:spcAft>
            </a:pPr>
            <a:r>
              <a:rPr lang="en-US" sz="2800" kern="1200" dirty="0">
                <a:solidFill>
                  <a:schemeClr val="tx1"/>
                </a:solidFill>
                <a:latin typeface="+mn-lt"/>
                <a:ea typeface="+mn-ea"/>
                <a:cs typeface="+mn-cs"/>
              </a:rPr>
              <a:t>At events:</a:t>
            </a:r>
            <a:endParaRPr lang="en-US" sz="2800" kern="1200" dirty="0">
              <a:solidFill>
                <a:schemeClr val="tx1"/>
              </a:solidFill>
              <a:latin typeface="+mn-lt"/>
              <a:ea typeface="Calibri"/>
              <a:cs typeface="Calibri"/>
            </a:endParaRPr>
          </a:p>
          <a:p>
            <a:pPr marL="342900" indent="-228600">
              <a:lnSpc>
                <a:spcPct val="90000"/>
              </a:lnSpc>
              <a:spcAft>
                <a:spcPts val="600"/>
              </a:spcAft>
              <a:buFont typeface="Arial" panose="020B0604020202020204" pitchFamily="34" charset="0"/>
              <a:buChar char="•"/>
            </a:pPr>
            <a:r>
              <a:rPr lang="en-US" sz="2800" kern="1200" dirty="0">
                <a:solidFill>
                  <a:schemeClr val="tx1"/>
                </a:solidFill>
                <a:latin typeface="+mn-lt"/>
                <a:ea typeface="+mn-ea"/>
                <a:cs typeface="+mn-cs"/>
              </a:rPr>
              <a:t>Teams must complete line-up cards, with numbers and names.</a:t>
            </a:r>
            <a:endParaRPr lang="en-US" sz="2800" kern="1200" dirty="0">
              <a:solidFill>
                <a:schemeClr val="tx1"/>
              </a:solidFill>
              <a:latin typeface="+mn-lt"/>
              <a:ea typeface="Calibri"/>
              <a:cs typeface="Calibri"/>
            </a:endParaRPr>
          </a:p>
          <a:p>
            <a:pPr marL="342900" indent="-228600">
              <a:lnSpc>
                <a:spcPct val="90000"/>
              </a:lnSpc>
              <a:spcAft>
                <a:spcPts val="600"/>
              </a:spcAft>
              <a:buFont typeface="Arial" panose="020B0604020202020204" pitchFamily="34" charset="0"/>
              <a:buChar char="•"/>
            </a:pPr>
            <a:r>
              <a:rPr lang="en-US" sz="2800" kern="1200" dirty="0">
                <a:solidFill>
                  <a:schemeClr val="tx1"/>
                </a:solidFill>
                <a:latin typeface="+mn-lt"/>
                <a:ea typeface="+mn-ea"/>
                <a:cs typeface="+mn-cs"/>
              </a:rPr>
              <a:t>Bottom of the card – those who are not playing and why</a:t>
            </a:r>
            <a:endParaRPr lang="en-US" sz="2800" kern="1200" dirty="0">
              <a:solidFill>
                <a:schemeClr val="tx1"/>
              </a:solidFill>
              <a:latin typeface="+mn-lt"/>
              <a:ea typeface="Calibri"/>
              <a:cs typeface="Calibri"/>
            </a:endParaRPr>
          </a:p>
          <a:p>
            <a:pPr marL="342900" indent="-228600">
              <a:lnSpc>
                <a:spcPct val="90000"/>
              </a:lnSpc>
              <a:spcAft>
                <a:spcPts val="600"/>
              </a:spcAft>
              <a:buFont typeface="Arial" panose="020B0604020202020204" pitchFamily="34" charset="0"/>
              <a:buChar char="•"/>
            </a:pPr>
            <a:r>
              <a:rPr lang="en-US" sz="2800" kern="1200" dirty="0">
                <a:solidFill>
                  <a:schemeClr val="tx1"/>
                </a:solidFill>
                <a:latin typeface="+mn-lt"/>
                <a:ea typeface="+mn-ea"/>
                <a:cs typeface="+mn-cs"/>
              </a:rPr>
              <a:t>Scorekeepers will check the players as they enter the game</a:t>
            </a:r>
            <a:endParaRPr lang="en-US" sz="2800" kern="1200" dirty="0">
              <a:solidFill>
                <a:schemeClr val="tx1"/>
              </a:solidFill>
              <a:latin typeface="+mn-lt"/>
              <a:ea typeface="Calibri"/>
              <a:cs typeface="Calibri"/>
            </a:endParaRPr>
          </a:p>
          <a:p>
            <a:pPr marL="342900" indent="-228600">
              <a:lnSpc>
                <a:spcPct val="90000"/>
              </a:lnSpc>
              <a:spcAft>
                <a:spcPts val="600"/>
              </a:spcAft>
              <a:buFont typeface="Arial" panose="020B0604020202020204" pitchFamily="34" charset="0"/>
              <a:buChar char="•"/>
            </a:pPr>
            <a:r>
              <a:rPr lang="en-US" sz="2800" kern="1200" dirty="0">
                <a:solidFill>
                  <a:schemeClr val="tx1"/>
                </a:solidFill>
                <a:latin typeface="+mn-lt"/>
                <a:ea typeface="+mn-ea"/>
                <a:cs typeface="+mn-cs"/>
              </a:rPr>
              <a:t>Code of conduct will be filed on the coach if all players are not played</a:t>
            </a:r>
            <a:endParaRPr lang="en-US" sz="2800" kern="1200" dirty="0">
              <a:solidFill>
                <a:schemeClr val="tx1"/>
              </a:solidFill>
              <a:latin typeface="+mn-lt"/>
              <a:ea typeface="Calibri"/>
              <a:cs typeface="Calibri"/>
            </a:endParaRPr>
          </a:p>
          <a:p>
            <a:pPr indent="-228600">
              <a:lnSpc>
                <a:spcPct val="90000"/>
              </a:lnSpc>
              <a:spcAft>
                <a:spcPts val="600"/>
              </a:spcAft>
              <a:buFont typeface="Arial" panose="020B0604020202020204" pitchFamily="34" charset="0"/>
              <a:buChar char="•"/>
            </a:pPr>
            <a:endParaRPr lang="en-US" sz="3200" kern="1200" dirty="0">
              <a:solidFill>
                <a:schemeClr val="tx1"/>
              </a:solidFill>
              <a:latin typeface="+mn-lt"/>
              <a:ea typeface="Calibri"/>
              <a:cs typeface="Calibri"/>
            </a:endParaRPr>
          </a:p>
          <a:p>
            <a:pPr indent="-228600">
              <a:lnSpc>
                <a:spcPct val="90000"/>
              </a:lnSpc>
              <a:spcAft>
                <a:spcPts val="600"/>
              </a:spcAft>
              <a:buFont typeface="Arial" panose="020B0604020202020204" pitchFamily="34" charset="0"/>
              <a:buChar char="•"/>
            </a:pPr>
            <a:endParaRPr lang="en-US" sz="1700" kern="1200">
              <a:solidFill>
                <a:schemeClr val="tx1"/>
              </a:solidFill>
              <a:latin typeface="+mn-lt"/>
              <a:ea typeface="+mn-ea"/>
              <a:cs typeface="+mn-cs"/>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64B693A6-4BB5-18E7-A80F-A86BF7AF3960}"/>
              </a:ext>
            </a:extLst>
          </p:cNvPr>
          <p:cNvPicPr preferRelativeResize="0"/>
          <p:nvPr/>
        </p:nvPicPr>
        <p:blipFill>
          <a:blip r:embed="rId3"/>
          <a:stretch>
            <a:fillRect/>
          </a:stretch>
        </p:blipFill>
        <p:spPr>
          <a:xfrm>
            <a:off x="6372218" y="727451"/>
            <a:ext cx="5458968" cy="1664984"/>
          </a:xfrm>
          <a:prstGeom prst="rect">
            <a:avLst/>
          </a:prstGeom>
          <a:noFill/>
        </p:spPr>
      </p:pic>
      <p:sp>
        <p:nvSpPr>
          <p:cNvPr id="253" name="Google Shape;253;p39"/>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15</a:t>
            </a:fld>
            <a:endParaRPr lang="en-US" kern="1200">
              <a:latin typeface="+mn-lt"/>
              <a:ea typeface="+mn-ea"/>
              <a:cs typeface="+mn-cs"/>
            </a:endParaRPr>
          </a:p>
        </p:txBody>
      </p:sp>
    </p:spTree>
    <p:extLst>
      <p:ext uri="{BB962C8B-B14F-4D97-AF65-F5344CB8AC3E}">
        <p14:creationId xmlns:p14="http://schemas.microsoft.com/office/powerpoint/2010/main" val="315568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sp useBgFill="1">
        <p:nvSpPr>
          <p:cNvPr id="269" name="Rectangle 26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7D676E1-FC4C-646C-0831-E8D25639728E}"/>
              </a:ext>
            </a:extLst>
          </p:cNvPr>
          <p:cNvSpPr txBox="1"/>
          <p:nvPr/>
        </p:nvSpPr>
        <p:spPr>
          <a:xfrm>
            <a:off x="645313" y="2660904"/>
            <a:ext cx="10196020" cy="35478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nSpc>
                <a:spcPct val="90000"/>
              </a:lnSpc>
              <a:spcAft>
                <a:spcPts val="600"/>
              </a:spcAft>
              <a:buChar char="•"/>
            </a:pPr>
            <a:r>
              <a:rPr lang="en-US" sz="2800" kern="1200" dirty="0">
                <a:solidFill>
                  <a:schemeClr val="tx1"/>
                </a:solidFill>
                <a:latin typeface="+mn-lt"/>
                <a:ea typeface="Calibri"/>
                <a:cs typeface="Calibri"/>
              </a:rPr>
              <a:t>All athletes and volunteers are expected to read, sign and follow the </a:t>
            </a:r>
            <a:r>
              <a:rPr lang="en-US" sz="2800" kern="1200" dirty="0">
                <a:solidFill>
                  <a:schemeClr val="tx1"/>
                </a:solidFill>
                <a:latin typeface="+mn-lt"/>
                <a:ea typeface="Calibri"/>
                <a:cs typeface="Calibri"/>
                <a:hlinkClick r:id="rId3">
                  <a:extLst>
                    <a:ext uri="{A12FA001-AC4F-418D-AE19-62706E023703}">
                      <ahyp:hlinkClr xmlns:ahyp="http://schemas.microsoft.com/office/drawing/2018/hyperlinkcolor" val="tx"/>
                    </a:ext>
                  </a:extLst>
                </a:hlinkClick>
              </a:rPr>
              <a:t>SOPA Code of Conduct.</a:t>
            </a:r>
            <a:endParaRPr lang="en-US" sz="2800" kern="1200">
              <a:solidFill>
                <a:schemeClr val="tx1"/>
              </a:solidFill>
              <a:latin typeface="+mn-lt"/>
              <a:ea typeface="Calibri"/>
              <a:cs typeface="Calibri"/>
            </a:endParaRPr>
          </a:p>
          <a:p>
            <a:pPr marL="457200" indent="-457200">
              <a:lnSpc>
                <a:spcPct val="90000"/>
              </a:lnSpc>
              <a:spcAft>
                <a:spcPts val="600"/>
              </a:spcAft>
              <a:buChar char="•"/>
            </a:pPr>
            <a:r>
              <a:rPr lang="en-US" sz="2800" kern="1200" dirty="0">
                <a:solidFill>
                  <a:schemeClr val="tx1"/>
                </a:solidFill>
                <a:latin typeface="+mn-lt"/>
                <a:ea typeface="Calibri"/>
                <a:cs typeface="Calibri"/>
              </a:rPr>
              <a:t>Coaches should review SOPA Code of Conduct during the first practice as a reminder for everyone during the season</a:t>
            </a:r>
          </a:p>
          <a:p>
            <a:pPr marL="457200" indent="-457200">
              <a:lnSpc>
                <a:spcPct val="90000"/>
              </a:lnSpc>
              <a:spcAft>
                <a:spcPts val="600"/>
              </a:spcAft>
              <a:buChar char="•"/>
            </a:pPr>
            <a:r>
              <a:rPr lang="en-US" sz="2800" kern="1200" dirty="0">
                <a:solidFill>
                  <a:schemeClr val="tx1"/>
                </a:solidFill>
                <a:latin typeface="+mn-lt"/>
                <a:ea typeface="Calibri"/>
                <a:cs typeface="Calibri"/>
              </a:rPr>
              <a:t>As a coach it is your responsibility to promote good sportsmanship. It is also important to know when to give an athlete a break if a situation is escalating. </a:t>
            </a:r>
          </a:p>
          <a:p>
            <a:pPr marL="457200" indent="-457200">
              <a:lnSpc>
                <a:spcPct val="90000"/>
              </a:lnSpc>
              <a:spcAft>
                <a:spcPts val="600"/>
              </a:spcAft>
              <a:buChar char="•"/>
            </a:pPr>
            <a:endParaRPr lang="en-US" sz="2800" kern="1200" dirty="0">
              <a:solidFill>
                <a:schemeClr val="tx1"/>
              </a:solidFill>
              <a:latin typeface="+mn-lt"/>
              <a:ea typeface="Calibri"/>
              <a:cs typeface="Calibri"/>
            </a:endParaRPr>
          </a:p>
          <a:p>
            <a:pPr>
              <a:lnSpc>
                <a:spcPct val="90000"/>
              </a:lnSpc>
              <a:spcAft>
                <a:spcPts val="600"/>
              </a:spcAft>
            </a:pPr>
            <a:endParaRPr lang="en-US" sz="2800" kern="1200" dirty="0">
              <a:solidFill>
                <a:schemeClr val="tx1"/>
              </a:solidFill>
              <a:latin typeface="+mn-lt"/>
              <a:ea typeface="Calibri"/>
              <a:cs typeface="Calibri"/>
            </a:endParaRPr>
          </a:p>
          <a:p>
            <a:pPr indent="-228600">
              <a:lnSpc>
                <a:spcPct val="90000"/>
              </a:lnSpc>
              <a:spcAft>
                <a:spcPts val="600"/>
              </a:spcAft>
              <a:buFont typeface="Arial" panose="020B0604020202020204" pitchFamily="34" charset="0"/>
              <a:buChar char="•"/>
            </a:pPr>
            <a:endParaRPr lang="en-US" sz="1700" kern="1200">
              <a:solidFill>
                <a:schemeClr val="tx1"/>
              </a:solidFill>
              <a:latin typeface="+mn-lt"/>
              <a:ea typeface="Calibri" panose="020F0502020204030204"/>
              <a:cs typeface="Calibri" panose="020F0502020204030204"/>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64B693A6-4BB5-18E7-A80F-A86BF7AF3960}"/>
              </a:ext>
            </a:extLst>
          </p:cNvPr>
          <p:cNvPicPr preferRelativeResize="0"/>
          <p:nvPr/>
        </p:nvPicPr>
        <p:blipFill>
          <a:blip r:embed="rId4"/>
          <a:stretch>
            <a:fillRect/>
          </a:stretch>
        </p:blipFill>
        <p:spPr>
          <a:xfrm>
            <a:off x="6372218" y="727451"/>
            <a:ext cx="5458968" cy="1664984"/>
          </a:xfrm>
          <a:prstGeom prst="rect">
            <a:avLst/>
          </a:prstGeom>
          <a:noFill/>
        </p:spPr>
      </p:pic>
      <p:sp>
        <p:nvSpPr>
          <p:cNvPr id="253" name="Google Shape;253;p39"/>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16</a:t>
            </a:fld>
            <a:endParaRPr lang="en-US" kern="1200">
              <a:latin typeface="+mn-lt"/>
              <a:ea typeface="+mn-ea"/>
              <a:cs typeface="+mn-cs"/>
            </a:endParaRPr>
          </a:p>
        </p:txBody>
      </p:sp>
      <p:sp>
        <p:nvSpPr>
          <p:cNvPr id="8" name="Title 2">
            <a:extLst>
              <a:ext uri="{FF2B5EF4-FFF2-40B4-BE49-F238E27FC236}">
                <a16:creationId xmlns:a16="http://schemas.microsoft.com/office/drawing/2014/main" id="{BD5297B5-2047-2115-99DA-68E1C1D72A11}"/>
              </a:ext>
            </a:extLst>
          </p:cNvPr>
          <p:cNvSpPr txBox="1">
            <a:spLocks/>
          </p:cNvSpPr>
          <p:nvPr/>
        </p:nvSpPr>
        <p:spPr>
          <a:xfrm>
            <a:off x="630936" y="640080"/>
            <a:ext cx="4818888" cy="148132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ea typeface="Calibri Light"/>
                <a:cs typeface="Calibri Light"/>
              </a:rPr>
              <a:t>SOPA Code of Conduct</a:t>
            </a:r>
            <a:endParaRPr lang="en-US" dirty="0" err="1"/>
          </a:p>
        </p:txBody>
      </p:sp>
    </p:spTree>
    <p:extLst>
      <p:ext uri="{BB962C8B-B14F-4D97-AF65-F5344CB8AC3E}">
        <p14:creationId xmlns:p14="http://schemas.microsoft.com/office/powerpoint/2010/main" val="199851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45313" y="481369"/>
            <a:ext cx="5312434" cy="1719072"/>
          </a:xfrm>
          <a:prstGeom prst="rect">
            <a:avLst/>
          </a:prstGeom>
        </p:spPr>
        <p:txBody>
          <a:bodyPr spcFirstLastPara="1" lIns="91425" tIns="91425" rIns="91425" bIns="91425" anchor="b" anchorCtr="0">
            <a:normAutofit/>
          </a:bodyPr>
          <a:lstStyle/>
          <a:p>
            <a:r>
              <a:rPr lang="en-US" sz="4000" b="1" dirty="0">
                <a:latin typeface="Calibri"/>
                <a:ea typeface="Ubuntu"/>
                <a:cs typeface="Ubuntu"/>
              </a:rPr>
              <a:t>Medication Reminders - All events</a:t>
            </a:r>
          </a:p>
        </p:txBody>
      </p:sp>
      <p:sp>
        <p:nvSpPr>
          <p:cNvPr id="1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8;p16" descr="A picture containing font, graphics, logo, symbol&#10;&#10;Description automatically generated">
            <a:extLst>
              <a:ext uri="{FF2B5EF4-FFF2-40B4-BE49-F238E27FC236}">
                <a16:creationId xmlns:a16="http://schemas.microsoft.com/office/drawing/2014/main" id="{48BF7D48-4D35-4155-B7A7-AA747E62D50F}"/>
              </a:ext>
            </a:extLst>
          </p:cNvPr>
          <p:cNvPicPr preferRelativeResize="0"/>
          <p:nvPr/>
        </p:nvPicPr>
        <p:blipFill>
          <a:blip r:embed="rId3"/>
          <a:stretch>
            <a:fillRect/>
          </a:stretch>
        </p:blipFill>
        <p:spPr>
          <a:xfrm>
            <a:off x="6839654" y="478372"/>
            <a:ext cx="5350966" cy="1789333"/>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17</a:t>
            </a:fld>
            <a:endParaRPr lang="en-US"/>
          </a:p>
        </p:txBody>
      </p:sp>
      <p:sp>
        <p:nvSpPr>
          <p:cNvPr id="9" name="Content Placeholder 8">
            <a:extLst>
              <a:ext uri="{FF2B5EF4-FFF2-40B4-BE49-F238E27FC236}">
                <a16:creationId xmlns:a16="http://schemas.microsoft.com/office/drawing/2014/main" id="{9406A0C0-82B1-EACE-4028-3B14FBF5394D}"/>
              </a:ext>
            </a:extLst>
          </p:cNvPr>
          <p:cNvSpPr>
            <a:spLocks noGrp="1"/>
          </p:cNvSpPr>
          <p:nvPr>
            <p:ph idx="1"/>
          </p:nvPr>
        </p:nvSpPr>
        <p:spPr>
          <a:xfrm>
            <a:off x="838200" y="2765077"/>
            <a:ext cx="10515600" cy="3769795"/>
          </a:xfrm>
        </p:spPr>
        <p:txBody>
          <a:bodyPr vert="horz" lIns="91440" tIns="45720" rIns="91440" bIns="45720" rtlCol="0" anchor="t">
            <a:normAutofit lnSpcReduction="10000"/>
          </a:bodyPr>
          <a:lstStyle/>
          <a:p>
            <a:pPr>
              <a:lnSpc>
                <a:spcPct val="100000"/>
              </a:lnSpc>
              <a:spcBef>
                <a:spcPts val="0"/>
              </a:spcBef>
            </a:pPr>
            <a:endParaRPr lang="en-US" sz="2400" b="1" dirty="0">
              <a:solidFill>
                <a:srgbClr val="404040"/>
              </a:solidFill>
              <a:latin typeface="Ubuntu"/>
            </a:endParaRPr>
          </a:p>
          <a:p>
            <a:pPr>
              <a:lnSpc>
                <a:spcPct val="100000"/>
              </a:lnSpc>
              <a:spcBef>
                <a:spcPts val="0"/>
              </a:spcBef>
            </a:pPr>
            <a:r>
              <a:rPr lang="en-US" sz="2000" b="1" dirty="0">
                <a:latin typeface="Ubuntu"/>
              </a:rPr>
              <a:t>FORMS: </a:t>
            </a:r>
            <a:r>
              <a:rPr lang="en-US" sz="2000" dirty="0">
                <a:latin typeface="Ubuntu"/>
              </a:rPr>
              <a:t>Medication Assistance Best Practices, Winter 2023/24 Consent Form and Tracker - forms are located on SOPA website: </a:t>
            </a:r>
            <a:r>
              <a:rPr lang="en-US" sz="2000" dirty="0">
                <a:ea typeface="+mn-lt"/>
                <a:cs typeface="+mn-lt"/>
                <a:hlinkClick r:id="rId4"/>
              </a:rPr>
              <a:t>https://specialolympicspa.org/get-involved/resource-library</a:t>
            </a:r>
            <a:endParaRPr lang="en-US" sz="2000" dirty="0">
              <a:latin typeface="Ubuntu"/>
            </a:endParaRPr>
          </a:p>
          <a:p>
            <a:pPr>
              <a:lnSpc>
                <a:spcPct val="100000"/>
              </a:lnSpc>
              <a:spcBef>
                <a:spcPts val="0"/>
              </a:spcBef>
              <a:buFont typeface="Arial,Sans-Serif" panose="020B0604020202020204" pitchFamily="34" charset="0"/>
            </a:pPr>
            <a:r>
              <a:rPr lang="en-US" sz="2000" dirty="0">
                <a:latin typeface="Ubuntu"/>
              </a:rPr>
              <a:t>Coaches should be sharing this information with athletes, parents/guardians prior to all full day or overnight events. SOPA will no longer be emailing this information to all participants.</a:t>
            </a:r>
          </a:p>
          <a:p>
            <a:pPr>
              <a:lnSpc>
                <a:spcPct val="100000"/>
              </a:lnSpc>
              <a:spcBef>
                <a:spcPts val="0"/>
              </a:spcBef>
              <a:buFont typeface="Arial,Sans-Serif" panose="020B0604020202020204" pitchFamily="34" charset="0"/>
            </a:pPr>
            <a:r>
              <a:rPr lang="en-US" sz="2000" dirty="0">
                <a:latin typeface="Ubuntu"/>
              </a:rPr>
              <a:t>Please ensure your athletes are completing the </a:t>
            </a:r>
            <a:r>
              <a:rPr lang="en-US" sz="2000" u="sng" dirty="0">
                <a:latin typeface="Ubuntu"/>
              </a:rPr>
              <a:t>Medication Assistance Consent Form </a:t>
            </a:r>
            <a:r>
              <a:rPr lang="en-US" sz="2000" dirty="0">
                <a:latin typeface="Ubuntu"/>
              </a:rPr>
              <a:t>and your Class A volunteers traveling with the delegation are completing the </a:t>
            </a:r>
            <a:r>
              <a:rPr lang="en-US" sz="2000" u="sng" dirty="0">
                <a:latin typeface="Ubuntu"/>
              </a:rPr>
              <a:t>Medication Assistance Tracker</a:t>
            </a:r>
            <a:r>
              <a:rPr lang="en-US" sz="2000" dirty="0">
                <a:latin typeface="Ubuntu"/>
              </a:rPr>
              <a:t>.</a:t>
            </a:r>
          </a:p>
          <a:p>
            <a:pPr>
              <a:lnSpc>
                <a:spcPct val="100000"/>
              </a:lnSpc>
              <a:spcBef>
                <a:spcPts val="0"/>
              </a:spcBef>
              <a:buFont typeface="Arial,Sans-Serif" panose="020B0604020202020204" pitchFamily="34" charset="0"/>
            </a:pPr>
            <a:r>
              <a:rPr lang="en-US" sz="2000" dirty="0">
                <a:latin typeface="Ubuntu"/>
              </a:rPr>
              <a:t>Please reach out to </a:t>
            </a:r>
            <a:r>
              <a:rPr lang="en-US" sz="2000" u="sng" dirty="0">
                <a:solidFill>
                  <a:srgbClr val="0000FF"/>
                </a:solidFill>
                <a:latin typeface="Ubuntu"/>
                <a:hlinkClick r:id="rId5"/>
              </a:rPr>
              <a:t>chammell@specialolympicspa.org</a:t>
            </a:r>
            <a:r>
              <a:rPr lang="en-US" sz="2000" u="sng" dirty="0">
                <a:solidFill>
                  <a:srgbClr val="0000FF"/>
                </a:solidFill>
                <a:latin typeface="Ubuntu"/>
              </a:rPr>
              <a:t> </a:t>
            </a:r>
            <a:r>
              <a:rPr lang="en-US" sz="2000" dirty="0">
                <a:latin typeface="Ubuntu"/>
              </a:rPr>
              <a:t>directly with any questions or concerns on the process. </a:t>
            </a:r>
            <a:endParaRPr lang="en-US" sz="2000" dirty="0"/>
          </a:p>
        </p:txBody>
      </p:sp>
    </p:spTree>
    <p:extLst>
      <p:ext uri="{BB962C8B-B14F-4D97-AF65-F5344CB8AC3E}">
        <p14:creationId xmlns:p14="http://schemas.microsoft.com/office/powerpoint/2010/main" val="243016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7225225" y="2055033"/>
            <a:ext cx="4440106" cy="4783917"/>
          </a:xfrm>
          <a:prstGeom prst="rect">
            <a:avLst/>
          </a:prstGeom>
        </p:spPr>
        <p:txBody>
          <a:bodyPr spcFirstLastPara="1" wrap="square" lIns="91425" tIns="91425" rIns="91425" bIns="91425" anchor="t" anchorCtr="0">
            <a:noAutofit/>
          </a:bodyPr>
          <a:lstStyle/>
          <a:p>
            <a:pPr algn="ctr"/>
            <a:r>
              <a:rPr lang="en-US" sz="3600" b="1" dirty="0">
                <a:latin typeface="Calibri"/>
              </a:rPr>
              <a:t>FLOOR </a:t>
            </a:r>
            <a:r>
              <a:rPr lang="en-US" sz="3600" b="1" dirty="0">
                <a:latin typeface="Calibri"/>
                <a:cs typeface="Calibri"/>
              </a:rPr>
              <a:t>HOCKEY &amp;</a:t>
            </a:r>
            <a:br>
              <a:rPr lang="en-US" sz="3600" b="1" dirty="0">
                <a:latin typeface="Calibri"/>
                <a:cs typeface="Calibri"/>
              </a:rPr>
            </a:br>
            <a:r>
              <a:rPr lang="en-US" sz="3600" b="1" dirty="0">
                <a:latin typeface="Calibri"/>
                <a:cs typeface="Calibri"/>
              </a:rPr>
              <a:t>FLOORBALL </a:t>
            </a:r>
            <a:br>
              <a:rPr lang="en-US" sz="3600" b="1" dirty="0">
                <a:latin typeface="Calibri"/>
                <a:cs typeface="Calibri"/>
              </a:rPr>
            </a:br>
            <a:r>
              <a:rPr lang="en-US" sz="3600" b="1" dirty="0">
                <a:latin typeface="Calibri"/>
                <a:cs typeface="Calibri"/>
              </a:rPr>
              <a:t>UPDATES</a:t>
            </a:r>
          </a:p>
        </p:txBody>
      </p:sp>
      <p:pic>
        <p:nvPicPr>
          <p:cNvPr id="59" name="Google Shape;59;p14"/>
          <p:cNvPicPr preferRelativeResize="0"/>
          <p:nvPr/>
        </p:nvPicPr>
        <p:blipFill>
          <a:blip r:embed="rId3">
            <a:alphaModFix/>
          </a:blip>
          <a:stretch>
            <a:fillRect/>
          </a:stretch>
        </p:blipFill>
        <p:spPr>
          <a:xfrm>
            <a:off x="8957053" y="271835"/>
            <a:ext cx="3230325" cy="988675"/>
          </a:xfrm>
          <a:prstGeom prst="rect">
            <a:avLst/>
          </a:prstGeom>
          <a:noFill/>
          <a:ln>
            <a:noFill/>
          </a:ln>
        </p:spPr>
      </p:pic>
      <p:pic>
        <p:nvPicPr>
          <p:cNvPr id="3" name="Picture 2" descr="No photo description available.">
            <a:extLst>
              <a:ext uri="{FF2B5EF4-FFF2-40B4-BE49-F238E27FC236}">
                <a16:creationId xmlns:a16="http://schemas.microsoft.com/office/drawing/2014/main" id="{EF46A1F0-C2FB-B205-B4A4-F0D670F3DE05}"/>
              </a:ext>
            </a:extLst>
          </p:cNvPr>
          <p:cNvPicPr>
            <a:picLocks noChangeAspect="1"/>
          </p:cNvPicPr>
          <p:nvPr/>
        </p:nvPicPr>
        <p:blipFill>
          <a:blip r:embed="rId4"/>
          <a:stretch>
            <a:fillRect/>
          </a:stretch>
        </p:blipFill>
        <p:spPr>
          <a:xfrm>
            <a:off x="-2582" y="3875"/>
            <a:ext cx="6850250" cy="6850249"/>
          </a:xfrm>
          <a:prstGeom prst="rect">
            <a:avLst/>
          </a:prstGeom>
        </p:spPr>
      </p:pic>
    </p:spTree>
    <p:extLst>
      <p:ext uri="{BB962C8B-B14F-4D97-AF65-F5344CB8AC3E}">
        <p14:creationId xmlns:p14="http://schemas.microsoft.com/office/powerpoint/2010/main" val="326833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sp useBgFill="1">
        <p:nvSpPr>
          <p:cNvPr id="258" name="Rectangle 25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640080" y="355015"/>
            <a:ext cx="6894576" cy="1783080"/>
          </a:xfrm>
        </p:spPr>
        <p:txBody>
          <a:bodyPr vert="horz" lIns="91440" tIns="45720" rIns="91440" bIns="45720" rtlCol="0" anchor="b">
            <a:normAutofit/>
          </a:bodyPr>
          <a:lstStyle/>
          <a:p>
            <a:r>
              <a:rPr lang="en-US" sz="5400" b="1"/>
              <a:t>SOPA Website - Sports Offered Page</a:t>
            </a:r>
          </a:p>
        </p:txBody>
      </p:sp>
      <p:sp>
        <p:nvSpPr>
          <p:cNvPr id="26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E08889-60D8-9E31-9DF0-985E2497C500}"/>
              </a:ext>
            </a:extLst>
          </p:cNvPr>
          <p:cNvSpPr txBox="1"/>
          <p:nvPr/>
        </p:nvSpPr>
        <p:spPr>
          <a:xfrm>
            <a:off x="640080" y="2706624"/>
            <a:ext cx="5456841" cy="34838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b="1" kern="1200" dirty="0">
                <a:solidFill>
                  <a:schemeClr val="tx1"/>
                </a:solidFill>
                <a:latin typeface="+mn-lt"/>
                <a:ea typeface="+mn-ea"/>
                <a:cs typeface="+mn-cs"/>
              </a:rPr>
              <a:t>Links to all the sport pages </a:t>
            </a:r>
            <a:endParaRPr lang="en-US" sz="2200" kern="1200" dirty="0">
              <a:solidFill>
                <a:schemeClr val="tx1"/>
              </a:solidFill>
              <a:latin typeface="+mn-lt"/>
              <a:ea typeface="+mn-ea"/>
              <a:cs typeface="+mn-cs"/>
            </a:endParaRPr>
          </a:p>
          <a:p>
            <a:pPr marL="285750" indent="-285750">
              <a:spcBef>
                <a:spcPts val="1000"/>
              </a:spcBef>
              <a:buFont typeface="Arial" panose="020B0604020202020204" pitchFamily="34" charset="0"/>
              <a:buChar char="•"/>
            </a:pPr>
            <a:r>
              <a:rPr lang="en-US" sz="2200" b="1" u="sng" kern="1200" dirty="0">
                <a:solidFill>
                  <a:schemeClr val="accent1"/>
                </a:solidFill>
                <a:latin typeface="Ubuntu"/>
                <a:ea typeface="+mn-ea"/>
                <a:cs typeface="+mn-cs"/>
                <a:hlinkClick r:id="rId3">
                  <a:extLst>
                    <a:ext uri="{A12FA001-AC4F-418D-AE19-62706E023703}">
                      <ahyp:hlinkClr xmlns:ahyp="http://schemas.microsoft.com/office/drawing/2018/hyperlinkcolor" val="tx"/>
                    </a:ext>
                  </a:extLst>
                </a:hlinkClick>
              </a:rPr>
              <a:t>Sports Offere</a:t>
            </a:r>
            <a:r>
              <a:rPr lang="en-US" sz="2200" b="1" u="sng" kern="1200" dirty="0">
                <a:solidFill>
                  <a:schemeClr val="accent1"/>
                </a:solidFill>
                <a:latin typeface="Ubuntu"/>
                <a:ea typeface="+mn-ea"/>
                <a:cs typeface="+mn-cs"/>
              </a:rPr>
              <a:t>d</a:t>
            </a:r>
            <a:r>
              <a:rPr lang="en-US" sz="2200" b="1" kern="1200" dirty="0">
                <a:solidFill>
                  <a:schemeClr val="accent1"/>
                </a:solidFill>
                <a:latin typeface="Ubuntu"/>
                <a:ea typeface="+mn-ea"/>
                <a:cs typeface="+mn-cs"/>
              </a:rPr>
              <a:t> </a:t>
            </a:r>
            <a:endParaRPr lang="en-US" sz="2200" kern="1200">
              <a:solidFill>
                <a:schemeClr val="accent1"/>
              </a:solidFill>
              <a:latin typeface="Ubuntu"/>
              <a:ea typeface="+mn-ea"/>
              <a:cs typeface="+mn-cs"/>
            </a:endParaRPr>
          </a:p>
          <a:p>
            <a:pPr marL="285750" indent="-285750">
              <a:spcBef>
                <a:spcPts val="1000"/>
              </a:spcBef>
              <a:buFont typeface="Arial" panose="020B0604020202020204" pitchFamily="34" charset="0"/>
              <a:buChar char="•"/>
            </a:pPr>
            <a:r>
              <a:rPr lang="en-US" sz="2200" b="1" u="sng" kern="1200" dirty="0">
                <a:solidFill>
                  <a:schemeClr val="accent1"/>
                </a:solidFill>
                <a:latin typeface="Ubuntu"/>
                <a:ea typeface="+mn-ea"/>
                <a:cs typeface="+mn-cs"/>
                <a:hlinkClick r:id="rId4">
                  <a:extLst>
                    <a:ext uri="{A12FA001-AC4F-418D-AE19-62706E023703}">
                      <ahyp:hlinkClr xmlns:ahyp="http://schemas.microsoft.com/office/drawing/2018/hyperlinkcolor" val="tx"/>
                    </a:ext>
                  </a:extLst>
                </a:hlinkClick>
              </a:rPr>
              <a:t>Seasonal Sign-up</a:t>
            </a:r>
            <a:r>
              <a:rPr lang="en-US" sz="2200" b="1" kern="1200" dirty="0">
                <a:solidFill>
                  <a:schemeClr val="accent1"/>
                </a:solidFill>
                <a:latin typeface="Ubuntu"/>
                <a:ea typeface="+mn-ea"/>
                <a:cs typeface="+mn-cs"/>
              </a:rPr>
              <a:t> </a:t>
            </a:r>
            <a:endParaRPr lang="en-US" sz="2200" kern="1200">
              <a:solidFill>
                <a:schemeClr val="accent1"/>
              </a:solidFill>
              <a:latin typeface="Ubuntu"/>
              <a:ea typeface="+mn-ea"/>
              <a:cs typeface="+mn-cs"/>
            </a:endParaRPr>
          </a:p>
          <a:p>
            <a:pPr indent="-228600">
              <a:lnSpc>
                <a:spcPct val="90000"/>
              </a:lnSpc>
              <a:spcAft>
                <a:spcPts val="600"/>
              </a:spcAft>
              <a:buFont typeface="Arial" panose="020B0604020202020204" pitchFamily="34" charset="0"/>
              <a:buChar char="•"/>
            </a:pPr>
            <a:r>
              <a:rPr lang="en-US" sz="2200" kern="1200" dirty="0">
                <a:latin typeface="+mn-lt"/>
                <a:ea typeface="+mn-ea"/>
                <a:cs typeface="+mn-cs"/>
              </a:rPr>
              <a:t>Lots of great resources!</a:t>
            </a:r>
            <a:br>
              <a:rPr lang="en-US" sz="2200" kern="1200" dirty="0">
                <a:latin typeface="+mn-lt"/>
                <a:ea typeface="+mn-ea"/>
                <a:cs typeface="+mn-cs"/>
              </a:rPr>
            </a:br>
            <a:endParaRPr lang="en-US" sz="2200" kern="1200">
              <a:solidFill>
                <a:schemeClr val="tx1"/>
              </a:solidFill>
              <a:latin typeface="+mn-lt"/>
              <a:ea typeface="Calibri" panose="020F0502020204030204"/>
              <a:cs typeface="Calibri" panose="020F0502020204030204"/>
            </a:endParaRPr>
          </a:p>
        </p:txBody>
      </p:sp>
      <p:pic>
        <p:nvPicPr>
          <p:cNvPr id="6" name="Google Shape;78;p16" descr="A picture containing font, graphics, logo, symbol&#10;&#10;Description automatically generated">
            <a:extLst>
              <a:ext uri="{FF2B5EF4-FFF2-40B4-BE49-F238E27FC236}">
                <a16:creationId xmlns:a16="http://schemas.microsoft.com/office/drawing/2014/main" id="{90483159-398B-EBBB-B579-A003A88A30EF}"/>
              </a:ext>
            </a:extLst>
          </p:cNvPr>
          <p:cNvPicPr preferRelativeResize="0"/>
          <p:nvPr/>
        </p:nvPicPr>
        <p:blipFill>
          <a:blip r:embed="rId5"/>
          <a:stretch>
            <a:fillRect/>
          </a:stretch>
        </p:blipFill>
        <p:spPr>
          <a:xfrm>
            <a:off x="7360632" y="331007"/>
            <a:ext cx="3995928" cy="1218757"/>
          </a:xfrm>
          <a:prstGeom prst="rect">
            <a:avLst/>
          </a:prstGeom>
          <a:noFill/>
        </p:spPr>
      </p:pic>
      <p:sp>
        <p:nvSpPr>
          <p:cNvPr id="253" name="Google Shape;253;p39"/>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19</a:t>
            </a:fld>
            <a:endParaRPr lang="en-US" kern="1200">
              <a:latin typeface="+mn-lt"/>
              <a:ea typeface="+mn-ea"/>
              <a:cs typeface="+mn-cs"/>
            </a:endParaRPr>
          </a:p>
        </p:txBody>
      </p:sp>
      <p:pic>
        <p:nvPicPr>
          <p:cNvPr id="7" name="Google Shape;229;p37" descr="A sign up for a sports event&#10;&#10;Description automatically generated">
            <a:extLst>
              <a:ext uri="{FF2B5EF4-FFF2-40B4-BE49-F238E27FC236}">
                <a16:creationId xmlns:a16="http://schemas.microsoft.com/office/drawing/2014/main" id="{F10686F5-315E-65B0-8125-01B92151369B}"/>
              </a:ext>
            </a:extLst>
          </p:cNvPr>
          <p:cNvPicPr preferRelativeResize="0"/>
          <p:nvPr/>
        </p:nvPicPr>
        <p:blipFill rotWithShape="1">
          <a:blip r:embed="rId6">
            <a:alphaModFix/>
          </a:blip>
          <a:srcRect l="5417" t="29091" r="60227" b="14168"/>
          <a:stretch/>
        </p:blipFill>
        <p:spPr>
          <a:xfrm>
            <a:off x="3748554" y="3206646"/>
            <a:ext cx="3222274" cy="2918476"/>
          </a:xfrm>
          <a:prstGeom prst="rect">
            <a:avLst/>
          </a:prstGeom>
          <a:noFill/>
          <a:ln>
            <a:noFill/>
          </a:ln>
        </p:spPr>
      </p:pic>
      <p:pic>
        <p:nvPicPr>
          <p:cNvPr id="9" name="Picture 8" descr="A screenshot of a sports list&#10;&#10;Description automatically generated">
            <a:extLst>
              <a:ext uri="{FF2B5EF4-FFF2-40B4-BE49-F238E27FC236}">
                <a16:creationId xmlns:a16="http://schemas.microsoft.com/office/drawing/2014/main" id="{5FD5428A-FF9F-2357-F323-CB72481063D4}"/>
              </a:ext>
            </a:extLst>
          </p:cNvPr>
          <p:cNvPicPr>
            <a:picLocks noChangeAspect="1"/>
          </p:cNvPicPr>
          <p:nvPr/>
        </p:nvPicPr>
        <p:blipFill>
          <a:blip r:embed="rId7"/>
          <a:stretch>
            <a:fillRect/>
          </a:stretch>
        </p:blipFill>
        <p:spPr>
          <a:xfrm>
            <a:off x="7337703" y="3052593"/>
            <a:ext cx="4387913" cy="3052879"/>
          </a:xfrm>
          <a:prstGeom prst="rect">
            <a:avLst/>
          </a:prstGeom>
        </p:spPr>
      </p:pic>
    </p:spTree>
    <p:extLst>
      <p:ext uri="{BB962C8B-B14F-4D97-AF65-F5344CB8AC3E}">
        <p14:creationId xmlns:p14="http://schemas.microsoft.com/office/powerpoint/2010/main" val="369064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p21"/>
          <p:cNvSpPr txBox="1">
            <a:spLocks noGrp="1"/>
          </p:cNvSpPr>
          <p:nvPr>
            <p:ph type="title"/>
          </p:nvPr>
        </p:nvSpPr>
        <p:spPr>
          <a:xfrm>
            <a:off x="640080" y="325369"/>
            <a:ext cx="4368602" cy="1956841"/>
          </a:xfrm>
          <a:prstGeom prst="rect">
            <a:avLst/>
          </a:prstGeom>
        </p:spPr>
        <p:txBody>
          <a:bodyPr spcFirstLastPara="1" lIns="91425" tIns="91425" rIns="91425" bIns="91425" anchor="b" anchorCtr="0">
            <a:normAutofit/>
          </a:bodyPr>
          <a:lstStyle/>
          <a:p>
            <a:pPr marL="0" lvl="0" indent="0" rtl="0">
              <a:spcBef>
                <a:spcPts val="0"/>
              </a:spcBef>
              <a:spcAft>
                <a:spcPts val="0"/>
              </a:spcAft>
              <a:buClr>
                <a:schemeClr val="dk1"/>
              </a:buClr>
              <a:buFont typeface="Arial"/>
              <a:buNone/>
            </a:pPr>
            <a:r>
              <a:rPr lang="en-US" sz="5400" b="1" dirty="0">
                <a:latin typeface="Calibri"/>
                <a:ea typeface="Ubuntu"/>
                <a:cs typeface="Ubuntu"/>
                <a:sym typeface="Ubuntu"/>
              </a:rPr>
              <a:t>Today’s Agenda</a:t>
            </a:r>
            <a:endParaRPr lang="en-US" sz="5400" b="1" dirty="0">
              <a:latin typeface="Calibri"/>
            </a:endParaRPr>
          </a:p>
        </p:txBody>
      </p:sp>
      <p:sp>
        <p:nvSpPr>
          <p:cNvPr id="1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p21"/>
          <p:cNvSpPr txBox="1">
            <a:spLocks noGrp="1"/>
          </p:cNvSpPr>
          <p:nvPr>
            <p:ph idx="1"/>
          </p:nvPr>
        </p:nvSpPr>
        <p:spPr>
          <a:xfrm>
            <a:off x="640080" y="2872899"/>
            <a:ext cx="4243589" cy="3320668"/>
          </a:xfrm>
          <a:prstGeom prst="rect">
            <a:avLst/>
          </a:prstGeom>
        </p:spPr>
        <p:txBody>
          <a:bodyPr spcFirstLastPara="1" vert="horz" lIns="91425" tIns="91425" rIns="91425" bIns="91425" rtlCol="0" anchor="t" anchorCtr="0">
            <a:normAutofit/>
          </a:bodyPr>
          <a:lstStyle/>
          <a:p>
            <a:pPr marL="457200" indent="-400050">
              <a:spcBef>
                <a:spcPts val="850"/>
              </a:spcBef>
              <a:buSzPts val="2700"/>
              <a:buChar char="●"/>
            </a:pPr>
            <a:r>
              <a:rPr lang="en-US" sz="2200" dirty="0">
                <a:latin typeface="Calibri"/>
                <a:ea typeface="Calibri"/>
                <a:cs typeface="Calibri"/>
              </a:rPr>
              <a:t>Pre-Season Reminders</a:t>
            </a:r>
            <a:endParaRPr lang="en-US">
              <a:latin typeface="Calibri"/>
              <a:ea typeface="Calibri"/>
              <a:cs typeface="Calibri"/>
            </a:endParaRPr>
          </a:p>
          <a:p>
            <a:pPr marL="457200" indent="-400050">
              <a:spcBef>
                <a:spcPts val="850"/>
              </a:spcBef>
              <a:buSzPts val="2700"/>
              <a:buChar char="●"/>
            </a:pPr>
            <a:r>
              <a:rPr lang="en-US" sz="2200">
                <a:latin typeface="Calibri"/>
                <a:ea typeface="Calibri"/>
                <a:cs typeface="Calibri"/>
              </a:rPr>
              <a:t>Floor Hockey &amp; Floorball updated</a:t>
            </a:r>
            <a:endParaRPr lang="en-US" dirty="0">
              <a:latin typeface="Calibri"/>
              <a:ea typeface="Calibri"/>
              <a:cs typeface="Calibri"/>
            </a:endParaRPr>
          </a:p>
          <a:p>
            <a:pPr marL="457200" indent="-400050">
              <a:spcBef>
                <a:spcPts val="850"/>
              </a:spcBef>
              <a:buSzPts val="2700"/>
              <a:buChar char="●"/>
            </a:pPr>
            <a:r>
              <a:rPr lang="en-US" sz="2200">
                <a:latin typeface="Calibri"/>
                <a:ea typeface="Calibri"/>
                <a:cs typeface="Calibri"/>
              </a:rPr>
              <a:t>Athlete Performance Training</a:t>
            </a:r>
            <a:endParaRPr lang="en-US" sz="2200" dirty="0">
              <a:latin typeface="Calibri"/>
              <a:ea typeface="Calibri"/>
              <a:cs typeface="Calibri"/>
            </a:endParaRPr>
          </a:p>
          <a:p>
            <a:pPr marL="457200" indent="-400050">
              <a:spcBef>
                <a:spcPts val="850"/>
              </a:spcBef>
              <a:buSzPts val="2700"/>
              <a:buChar char="●"/>
            </a:pPr>
            <a:r>
              <a:rPr lang="en-US" sz="2200">
                <a:latin typeface="Calibri"/>
                <a:ea typeface="Calibri"/>
                <a:cs typeface="Calibri"/>
              </a:rPr>
              <a:t>Coach – Season Planning</a:t>
            </a:r>
            <a:endParaRPr lang="en-US">
              <a:latin typeface="Calibri"/>
              <a:ea typeface="Calibri"/>
              <a:cs typeface="Calibri"/>
            </a:endParaRPr>
          </a:p>
          <a:p>
            <a:pPr marL="457200" indent="-400050">
              <a:spcBef>
                <a:spcPts val="850"/>
              </a:spcBef>
              <a:buSzPts val="2700"/>
              <a:buChar char="●"/>
            </a:pPr>
            <a:r>
              <a:rPr lang="en-US" sz="2200">
                <a:latin typeface="Calibri"/>
                <a:ea typeface="Calibri"/>
                <a:cs typeface="Calibri"/>
              </a:rPr>
              <a:t>2024 State </a:t>
            </a:r>
            <a:r>
              <a:rPr lang="en-US" sz="2200" dirty="0">
                <a:latin typeface="Calibri"/>
                <a:ea typeface="Calibri"/>
                <a:cs typeface="Calibri"/>
              </a:rPr>
              <a:t>Competitions</a:t>
            </a:r>
          </a:p>
          <a:p>
            <a:pPr marL="457200" lvl="0" indent="-400050">
              <a:spcBef>
                <a:spcPts val="850"/>
              </a:spcBef>
              <a:spcAft>
                <a:spcPts val="0"/>
              </a:spcAft>
              <a:buSzPts val="2700"/>
              <a:buChar char="●"/>
            </a:pPr>
            <a:r>
              <a:rPr lang="en-US" sz="2200" dirty="0">
                <a:latin typeface="Calibri"/>
                <a:ea typeface="Calibri"/>
                <a:cs typeface="Calibri"/>
              </a:rPr>
              <a:t>Questions</a:t>
            </a:r>
            <a:endParaRPr lang="en-US" dirty="0">
              <a:latin typeface="Calibri"/>
              <a:ea typeface="Calibri"/>
              <a:cs typeface="Calibri"/>
            </a:endParaRPr>
          </a:p>
          <a:p>
            <a:pPr marL="0" lvl="0" indent="0" rtl="0">
              <a:spcBef>
                <a:spcPts val="1000"/>
              </a:spcBef>
              <a:spcAft>
                <a:spcPts val="0"/>
              </a:spcAft>
              <a:buNone/>
            </a:pPr>
            <a:endParaRPr lang="en-US" sz="2200"/>
          </a:p>
          <a:p>
            <a:pPr marL="239395" lvl="0" indent="-239395" rtl="0">
              <a:spcBef>
                <a:spcPts val="850"/>
              </a:spcBef>
              <a:spcAft>
                <a:spcPts val="0"/>
              </a:spcAft>
              <a:buNone/>
            </a:pPr>
            <a:endParaRPr lang="en-US" sz="2200"/>
          </a:p>
        </p:txBody>
      </p:sp>
      <p:pic>
        <p:nvPicPr>
          <p:cNvPr id="2" name="Picture 2" descr="A picture containing logo, graphics, symbol, font&#10;&#10;Description automatically generated">
            <a:extLst>
              <a:ext uri="{FF2B5EF4-FFF2-40B4-BE49-F238E27FC236}">
                <a16:creationId xmlns:a16="http://schemas.microsoft.com/office/drawing/2014/main" id="{4CEE6E58-E734-6C9B-417F-866A2F70DC4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7279"/>
          <a:stretch/>
        </p:blipFill>
        <p:spPr>
          <a:xfrm>
            <a:off x="6482515" y="1447356"/>
            <a:ext cx="4568196" cy="455970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6" name="Google Shape;106;p21"/>
          <p:cNvSpPr txBox="1">
            <a:spLocks noGrp="1"/>
          </p:cNvSpPr>
          <p:nvPr>
            <p:ph type="sldNum" sz="quarter" idx="12"/>
          </p:nvPr>
        </p:nvSpPr>
        <p:spPr>
          <a:xfrm>
            <a:off x="10439400" y="6356350"/>
            <a:ext cx="9144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solidFill>
                  <a:srgbClr val="FFFFFF"/>
                </a:solidFill>
              </a:rPr>
              <a:pPr marL="0" lvl="0" indent="0" rtl="0">
                <a:spcBef>
                  <a:spcPts val="0"/>
                </a:spcBef>
                <a:spcAft>
                  <a:spcPts val="600"/>
                </a:spcAft>
                <a:buClr>
                  <a:srgbClr val="000000"/>
                </a:buClr>
                <a:buFont typeface="Arial"/>
                <a:buNone/>
              </a:pPr>
              <a:t>2</a:t>
            </a:fld>
            <a:endParaRPr lang="en-US">
              <a:solidFill>
                <a:srgbClr val="FFFFFF"/>
              </a:solidFill>
            </a:endParaRPr>
          </a:p>
        </p:txBody>
      </p:sp>
      <p:pic>
        <p:nvPicPr>
          <p:cNvPr id="4" name="Google Shape;78;p16" descr="A picture containing font, graphics, logo, symbol&#10;&#10;Description automatically generated">
            <a:extLst>
              <a:ext uri="{FF2B5EF4-FFF2-40B4-BE49-F238E27FC236}">
                <a16:creationId xmlns:a16="http://schemas.microsoft.com/office/drawing/2014/main" id="{C6F36D0C-9424-D915-033A-421283F84482}"/>
              </a:ext>
            </a:extLst>
          </p:cNvPr>
          <p:cNvPicPr preferRelativeResize="0"/>
          <p:nvPr/>
        </p:nvPicPr>
        <p:blipFill>
          <a:blip r:embed="rId5">
            <a:alphaModFix/>
          </a:blip>
          <a:stretch>
            <a:fillRect/>
          </a:stretch>
        </p:blipFill>
        <p:spPr>
          <a:xfrm>
            <a:off x="7791834" y="92101"/>
            <a:ext cx="4400167" cy="13467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Sport Management Team (SMT)</a:t>
            </a:r>
            <a:endParaRPr lang="en-US" dirty="0"/>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20</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609918" y="1548480"/>
            <a:ext cx="11285621" cy="46043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lnSpc>
                <a:spcPct val="120000"/>
              </a:lnSpc>
              <a:spcBef>
                <a:spcPts val="500"/>
              </a:spcBef>
              <a:buChar char="•"/>
            </a:pPr>
            <a:r>
              <a:rPr lang="en-US" sz="2400" dirty="0">
                <a:solidFill>
                  <a:schemeClr val="tx1"/>
                </a:solidFill>
                <a:latin typeface="Ubuntu Light"/>
                <a:cs typeface="Calibri"/>
              </a:rPr>
              <a:t>Maryellen Brown – </a:t>
            </a:r>
            <a:r>
              <a:rPr lang="en-US" sz="2400" dirty="0">
                <a:solidFill>
                  <a:schemeClr val="tx1"/>
                </a:solidFill>
                <a:latin typeface="Ubuntu Light"/>
                <a:cs typeface="Calibri"/>
                <a:hlinkClick r:id="rId4">
                  <a:extLst>
                    <a:ext uri="{A12FA001-AC4F-418D-AE19-62706E023703}">
                      <ahyp:hlinkClr xmlns:ahyp="http://schemas.microsoft.com/office/drawing/2018/hyperlinkcolor" val="tx"/>
                    </a:ext>
                  </a:extLst>
                </a:hlinkClick>
              </a:rPr>
              <a:t>snickersbrown5@gmail.com</a:t>
            </a:r>
            <a:r>
              <a:rPr lang="en-US" sz="2400" dirty="0">
                <a:solidFill>
                  <a:schemeClr val="tx1"/>
                </a:solidFill>
                <a:latin typeface="Ubuntu Light"/>
                <a:cs typeface="Calibri"/>
              </a:rPr>
              <a:t>  </a:t>
            </a:r>
            <a:endParaRPr lang="en-US" sz="2400">
              <a:solidFill>
                <a:schemeClr val="tx1"/>
              </a:solidFill>
            </a:endParaRPr>
          </a:p>
          <a:p>
            <a:pPr marL="285750" lvl="1" indent="-285750">
              <a:lnSpc>
                <a:spcPct val="120000"/>
              </a:lnSpc>
              <a:spcBef>
                <a:spcPts val="500"/>
              </a:spcBef>
              <a:buChar char="•"/>
            </a:pPr>
            <a:r>
              <a:rPr lang="en-US" sz="2400" dirty="0">
                <a:solidFill>
                  <a:schemeClr val="tx1"/>
                </a:solidFill>
                <a:latin typeface="Ubuntu Light"/>
                <a:cs typeface="Calibri"/>
              </a:rPr>
              <a:t>Jennifer Tresp – </a:t>
            </a:r>
            <a:r>
              <a:rPr lang="en-US" sz="2400" dirty="0">
                <a:solidFill>
                  <a:schemeClr val="tx1"/>
                </a:solidFill>
                <a:latin typeface="Ubuntu Light"/>
                <a:cs typeface="Calibri"/>
                <a:hlinkClick r:id="rId5">
                  <a:extLst>
                    <a:ext uri="{A12FA001-AC4F-418D-AE19-62706E023703}">
                      <ahyp:hlinkClr xmlns:ahyp="http://schemas.microsoft.com/office/drawing/2018/hyperlinkcolor" val="tx"/>
                    </a:ext>
                  </a:extLst>
                </a:hlinkClick>
              </a:rPr>
              <a:t>jtresp@specialolympicspa.org</a:t>
            </a:r>
            <a:r>
              <a:rPr lang="en-US" sz="2400" dirty="0">
                <a:solidFill>
                  <a:schemeClr val="tx1"/>
                </a:solidFill>
                <a:latin typeface="Ubuntu Light"/>
                <a:cs typeface="Calibri"/>
              </a:rPr>
              <a:t> </a:t>
            </a:r>
          </a:p>
          <a:p>
            <a:pPr marL="285750" lvl="1" indent="-285750">
              <a:lnSpc>
                <a:spcPct val="120000"/>
              </a:lnSpc>
              <a:spcBef>
                <a:spcPts val="500"/>
              </a:spcBef>
              <a:buChar char="•"/>
            </a:pPr>
            <a:endParaRPr lang="en-US" sz="2400" dirty="0">
              <a:solidFill>
                <a:schemeClr val="tx1"/>
              </a:solidFill>
              <a:latin typeface="Ubuntu Light"/>
              <a:cs typeface="Calibri"/>
            </a:endParaRPr>
          </a:p>
          <a:p>
            <a:pPr marL="285750" lvl="1" indent="-285750">
              <a:lnSpc>
                <a:spcPct val="120000"/>
              </a:lnSpc>
              <a:spcBef>
                <a:spcPts val="500"/>
              </a:spcBef>
              <a:buChar char="•"/>
            </a:pPr>
            <a:r>
              <a:rPr lang="en-US" sz="2400" dirty="0">
                <a:solidFill>
                  <a:schemeClr val="tx1"/>
                </a:solidFill>
                <a:latin typeface="Ubuntu Light"/>
                <a:cs typeface="Calibri"/>
              </a:rPr>
              <a:t>Purpose of SMT is to determine future direction of the sport, plan/execute competitions and train coaches and officials. </a:t>
            </a:r>
          </a:p>
          <a:p>
            <a:pPr marL="285750" lvl="1" indent="-285750">
              <a:lnSpc>
                <a:spcPct val="120000"/>
              </a:lnSpc>
              <a:spcBef>
                <a:spcPts val="500"/>
              </a:spcBef>
              <a:buChar char="•"/>
            </a:pPr>
            <a:r>
              <a:rPr lang="en-US" sz="2400" dirty="0">
                <a:solidFill>
                  <a:schemeClr val="tx1"/>
                </a:solidFill>
                <a:latin typeface="Ubuntu Light"/>
                <a:cs typeface="Calibri"/>
              </a:rPr>
              <a:t>We are looking for 1 representative from each Region to form this team. If you are interested, please contact Jennifer Tresp.</a:t>
            </a:r>
          </a:p>
          <a:p>
            <a:pPr marL="285750" lvl="1" indent="-285750">
              <a:lnSpc>
                <a:spcPct val="120000"/>
              </a:lnSpc>
              <a:spcBef>
                <a:spcPts val="500"/>
              </a:spcBef>
              <a:buChar char="•"/>
            </a:pPr>
            <a:endParaRPr lang="en-US" sz="1800" dirty="0">
              <a:solidFill>
                <a:schemeClr val="tx1"/>
              </a:solidFill>
              <a:latin typeface="Ubuntu Light"/>
              <a:cs typeface="Calibri"/>
            </a:endParaRPr>
          </a:p>
          <a:p>
            <a:pPr marL="285750" lvl="1" indent="-285750">
              <a:lnSpc>
                <a:spcPct val="120000"/>
              </a:lnSpc>
              <a:spcBef>
                <a:spcPts val="500"/>
              </a:spcBef>
              <a:buChar char="•"/>
            </a:pPr>
            <a:endParaRPr lang="en-US" sz="1800" dirty="0">
              <a:solidFill>
                <a:schemeClr val="tx1"/>
              </a:solidFill>
              <a:latin typeface="Ubuntu Light"/>
              <a:cs typeface="Calibri"/>
            </a:endParaRPr>
          </a:p>
          <a:p>
            <a:pPr marL="285750" lvl="1" indent="-285750">
              <a:lnSpc>
                <a:spcPct val="120000"/>
              </a:lnSpc>
              <a:spcBef>
                <a:spcPts val="500"/>
              </a:spcBef>
              <a:buChar char="•"/>
            </a:pPr>
            <a:endParaRPr lang="en-US" sz="1800" dirty="0">
              <a:solidFill>
                <a:schemeClr val="tx1"/>
              </a:solidFill>
              <a:latin typeface="Ubuntu Light"/>
              <a:cs typeface="Calibri"/>
            </a:endParaRPr>
          </a:p>
        </p:txBody>
      </p:sp>
      <p:pic>
        <p:nvPicPr>
          <p:cNvPr id="4" name="Picture 3" descr="A black circle with a white figure on it&#10;&#10;Description automatically generated">
            <a:extLst>
              <a:ext uri="{FF2B5EF4-FFF2-40B4-BE49-F238E27FC236}">
                <a16:creationId xmlns:a16="http://schemas.microsoft.com/office/drawing/2014/main" id="{F0C967CB-79D7-B32F-742B-729011D8DF05}"/>
              </a:ext>
            </a:extLst>
          </p:cNvPr>
          <p:cNvPicPr>
            <a:picLocks noChangeAspect="1"/>
          </p:cNvPicPr>
          <p:nvPr/>
        </p:nvPicPr>
        <p:blipFill>
          <a:blip r:embed="rId6"/>
          <a:stretch>
            <a:fillRect/>
          </a:stretch>
        </p:blipFill>
        <p:spPr>
          <a:xfrm>
            <a:off x="9159621" y="4852476"/>
            <a:ext cx="2743200" cy="2001328"/>
          </a:xfrm>
          <a:prstGeom prst="rect">
            <a:avLst/>
          </a:prstGeom>
        </p:spPr>
      </p:pic>
    </p:spTree>
    <p:extLst>
      <p:ext uri="{BB962C8B-B14F-4D97-AF65-F5344CB8AC3E}">
        <p14:creationId xmlns:p14="http://schemas.microsoft.com/office/powerpoint/2010/main" val="423599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Floor Hockey/Floorball</a:t>
            </a:r>
            <a:endParaRPr lang="en-US" dirty="0"/>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21</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609918" y="1548480"/>
            <a:ext cx="11285621" cy="5618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20000"/>
              </a:lnSpc>
              <a:spcBef>
                <a:spcPts val="500"/>
              </a:spcBef>
            </a:pPr>
            <a:r>
              <a:rPr lang="en-US" sz="2400" b="1" u="sng" dirty="0">
                <a:solidFill>
                  <a:schemeClr val="tx1"/>
                </a:solidFill>
                <a:latin typeface="Ubuntu Light"/>
                <a:cs typeface="Calibri"/>
              </a:rPr>
              <a:t>2024 State Competition offerings</a:t>
            </a:r>
            <a:r>
              <a:rPr lang="en-US" sz="2400" b="1" i="1" u="sng" dirty="0">
                <a:solidFill>
                  <a:schemeClr val="tx1"/>
                </a:solidFill>
                <a:latin typeface="Ubuntu Light"/>
                <a:cs typeface="Calibri"/>
              </a:rPr>
              <a:t> </a:t>
            </a:r>
            <a:r>
              <a:rPr lang="en-US" sz="2400" i="1" dirty="0">
                <a:solidFill>
                  <a:schemeClr val="tx1"/>
                </a:solidFill>
                <a:latin typeface="Ubuntu Light"/>
                <a:cs typeface="Calibri"/>
              </a:rPr>
              <a:t>(both Floor Hockey and Floorball):</a:t>
            </a:r>
            <a:endParaRPr lang="en-US" b="1" i="1" u="sng" dirty="0">
              <a:solidFill>
                <a:schemeClr val="tx1"/>
              </a:solidFill>
            </a:endParaRPr>
          </a:p>
          <a:p>
            <a:pPr marL="342900" lvl="1" indent="-342900">
              <a:lnSpc>
                <a:spcPct val="120000"/>
              </a:lnSpc>
              <a:spcBef>
                <a:spcPts val="500"/>
              </a:spcBef>
              <a:buFont typeface="Calibri"/>
              <a:buChar char="-"/>
            </a:pPr>
            <a:r>
              <a:rPr lang="en-US" sz="2400" dirty="0">
                <a:solidFill>
                  <a:schemeClr val="tx1"/>
                </a:solidFill>
                <a:latin typeface="Ubuntu Light"/>
                <a:cs typeface="Calibri"/>
              </a:rPr>
              <a:t>Individual Skills</a:t>
            </a:r>
            <a:endParaRPr lang="en-US" dirty="0">
              <a:solidFill>
                <a:schemeClr val="tx1"/>
              </a:solidFill>
            </a:endParaRPr>
          </a:p>
          <a:p>
            <a:pPr marL="342900" lvl="1" indent="-342900">
              <a:lnSpc>
                <a:spcPct val="120000"/>
              </a:lnSpc>
              <a:spcBef>
                <a:spcPts val="500"/>
              </a:spcBef>
              <a:buFont typeface="Calibri"/>
              <a:buChar char="-"/>
            </a:pPr>
            <a:r>
              <a:rPr lang="en-US" sz="2400" dirty="0">
                <a:solidFill>
                  <a:schemeClr val="tx1"/>
                </a:solidFill>
                <a:latin typeface="Ubuntu Light"/>
                <a:cs typeface="Calibri"/>
              </a:rPr>
              <a:t>Team play will be available for 16-21 and 22+ at Indoor Winter Games</a:t>
            </a:r>
            <a:endParaRPr lang="en-US">
              <a:solidFill>
                <a:schemeClr val="tx1"/>
              </a:solidFill>
            </a:endParaRPr>
          </a:p>
          <a:p>
            <a:pPr lvl="1">
              <a:lnSpc>
                <a:spcPct val="120000"/>
              </a:lnSpc>
              <a:spcBef>
                <a:spcPts val="500"/>
              </a:spcBef>
            </a:pPr>
            <a:r>
              <a:rPr lang="en-US" sz="2400" b="1" u="sng" dirty="0">
                <a:solidFill>
                  <a:schemeClr val="tx1"/>
                </a:solidFill>
                <a:latin typeface="Ubuntu Light"/>
                <a:cs typeface="Calibri"/>
              </a:rPr>
              <a:t>Officials needed</a:t>
            </a:r>
          </a:p>
          <a:p>
            <a:pPr marL="342900" lvl="1" indent="-342900">
              <a:lnSpc>
                <a:spcPct val="120000"/>
              </a:lnSpc>
              <a:spcBef>
                <a:spcPts val="500"/>
              </a:spcBef>
              <a:buFont typeface="Calibri"/>
              <a:buChar char="-"/>
            </a:pPr>
            <a:r>
              <a:rPr lang="en-US" sz="2400" dirty="0">
                <a:solidFill>
                  <a:schemeClr val="tx1"/>
                </a:solidFill>
                <a:latin typeface="Ubuntu Light"/>
                <a:cs typeface="Calibri"/>
              </a:rPr>
              <a:t>If you know anyone interested, please share their contact information with Jennifer Tresp. </a:t>
            </a:r>
          </a:p>
          <a:p>
            <a:pPr lvl="1">
              <a:lnSpc>
                <a:spcPct val="120000"/>
              </a:lnSpc>
              <a:spcBef>
                <a:spcPts val="500"/>
              </a:spcBef>
            </a:pPr>
            <a:r>
              <a:rPr lang="en-US" sz="2400" b="1" u="sng" dirty="0">
                <a:solidFill>
                  <a:schemeClr val="tx1"/>
                </a:solidFill>
                <a:latin typeface="Ubuntu Light"/>
                <a:cs typeface="Calibri"/>
              </a:rPr>
              <a:t>Sport Transition</a:t>
            </a:r>
          </a:p>
          <a:p>
            <a:pPr lvl="1">
              <a:lnSpc>
                <a:spcPct val="120000"/>
              </a:lnSpc>
              <a:spcBef>
                <a:spcPts val="500"/>
              </a:spcBef>
            </a:pPr>
            <a:r>
              <a:rPr lang="en-US" sz="2400" dirty="0">
                <a:solidFill>
                  <a:schemeClr val="tx1"/>
                </a:solidFill>
                <a:latin typeface="Ubuntu Light"/>
                <a:cs typeface="Calibri"/>
              </a:rPr>
              <a:t>Definitive plan to transition Floor Hockey to Floorball will be determined following this season, as we pilot Floorball. </a:t>
            </a:r>
          </a:p>
          <a:p>
            <a:pPr marL="285750" lvl="1" indent="-285750">
              <a:lnSpc>
                <a:spcPct val="120000"/>
              </a:lnSpc>
              <a:spcBef>
                <a:spcPts val="500"/>
              </a:spcBef>
              <a:buChar char="•"/>
            </a:pPr>
            <a:endParaRPr lang="en-US" sz="1800" dirty="0">
              <a:solidFill>
                <a:schemeClr val="tx1"/>
              </a:solidFill>
              <a:latin typeface="Ubuntu Light"/>
              <a:cs typeface="Calibri"/>
            </a:endParaRPr>
          </a:p>
          <a:p>
            <a:pPr marL="285750" lvl="1" indent="-285750">
              <a:lnSpc>
                <a:spcPct val="120000"/>
              </a:lnSpc>
              <a:spcBef>
                <a:spcPts val="500"/>
              </a:spcBef>
              <a:buChar char="•"/>
            </a:pPr>
            <a:endParaRPr lang="en-US" sz="1800" dirty="0">
              <a:solidFill>
                <a:schemeClr val="tx1"/>
              </a:solidFill>
              <a:latin typeface="Ubuntu Light"/>
              <a:cs typeface="Calibri"/>
            </a:endParaRPr>
          </a:p>
          <a:p>
            <a:pPr marL="285750" lvl="1" indent="-285750">
              <a:lnSpc>
                <a:spcPct val="120000"/>
              </a:lnSpc>
              <a:spcBef>
                <a:spcPts val="500"/>
              </a:spcBef>
              <a:buChar char="•"/>
            </a:pPr>
            <a:endParaRPr lang="en-US" sz="1800" dirty="0">
              <a:solidFill>
                <a:schemeClr val="tx1"/>
              </a:solidFill>
              <a:latin typeface="Ubuntu Light"/>
              <a:cs typeface="Calibri"/>
            </a:endParaRPr>
          </a:p>
        </p:txBody>
      </p:sp>
    </p:spTree>
    <p:extLst>
      <p:ext uri="{BB962C8B-B14F-4D97-AF65-F5344CB8AC3E}">
        <p14:creationId xmlns:p14="http://schemas.microsoft.com/office/powerpoint/2010/main" val="340022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SOI Sport Rules &amp; Resources</a:t>
            </a:r>
            <a:endParaRPr lang="en-US" dirty="0"/>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11107019" y="6427682"/>
            <a:ext cx="795957" cy="230332"/>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22</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609918" y="1548480"/>
            <a:ext cx="8410150" cy="5155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endParaRPr lang="en-US" sz="2800" dirty="0">
              <a:latin typeface="Ubuntu"/>
              <a:ea typeface="Segoe UI"/>
              <a:cs typeface="Segoe UI"/>
            </a:endParaRPr>
          </a:p>
          <a:p>
            <a:r>
              <a:rPr lang="en-US" sz="2800" u="sng" dirty="0">
                <a:solidFill>
                  <a:srgbClr val="009999"/>
                </a:solidFill>
                <a:latin typeface="Ubuntu"/>
                <a:cs typeface="Segoe UI"/>
                <a:hlinkClick r:id="rId4"/>
              </a:rPr>
              <a:t>Special Olympics Resources</a:t>
            </a:r>
            <a:endParaRPr lang="en-US" dirty="0"/>
          </a:p>
          <a:p>
            <a:pPr marL="457200" indent="-361950">
              <a:buChar char="•"/>
            </a:pPr>
            <a:r>
              <a:rPr lang="en-US" sz="2800" dirty="0">
                <a:latin typeface="Ubuntu"/>
              </a:rPr>
              <a:t>Coaching</a:t>
            </a:r>
            <a:r>
              <a:rPr lang="en-US" sz="2800" baseline="0" dirty="0">
                <a:latin typeface="Ubuntu"/>
                <a:ea typeface="Arial"/>
                <a:cs typeface="Arial"/>
              </a:rPr>
              <a:t> Guide</a:t>
            </a:r>
            <a:r>
              <a:rPr lang="en-US" sz="2800" dirty="0">
                <a:latin typeface="Ubuntu"/>
                <a:ea typeface="Arial"/>
                <a:cs typeface="Arial"/>
              </a:rPr>
              <a:t>​</a:t>
            </a:r>
            <a:r>
              <a:rPr lang="en-US" sz="2800" dirty="0">
                <a:latin typeface="Ubuntu"/>
              </a:rPr>
              <a:t> (2007)</a:t>
            </a:r>
            <a:endParaRPr lang="en-US" sz="2800" dirty="0">
              <a:latin typeface="Ubuntu"/>
              <a:ea typeface="Arial"/>
              <a:cs typeface="Arial"/>
            </a:endParaRPr>
          </a:p>
          <a:p>
            <a:pPr marL="457200" lvl="0" indent="-361950" rtl="0">
              <a:buChar char="•"/>
            </a:pPr>
            <a:r>
              <a:rPr lang="en-US" sz="2800" baseline="0" dirty="0">
                <a:latin typeface="Ubuntu"/>
                <a:ea typeface="Arial"/>
                <a:cs typeface="Arial"/>
              </a:rPr>
              <a:t>Fact Sheet</a:t>
            </a:r>
            <a:r>
              <a:rPr lang="en-US" sz="2800" dirty="0">
                <a:latin typeface="Ubuntu"/>
                <a:ea typeface="Arial"/>
                <a:cs typeface="Arial"/>
              </a:rPr>
              <a:t>​</a:t>
            </a:r>
          </a:p>
          <a:p>
            <a:pPr marL="457200" lvl="0" indent="-361950" rtl="0">
              <a:buChar char="•"/>
            </a:pPr>
            <a:r>
              <a:rPr lang="en-US" sz="2800" baseline="0" dirty="0">
                <a:latin typeface="Ubuntu"/>
                <a:ea typeface="Arial"/>
                <a:cs typeface="Arial"/>
              </a:rPr>
              <a:t>Rules (2022)</a:t>
            </a:r>
            <a:r>
              <a:rPr lang="en-US" sz="2800" dirty="0">
                <a:latin typeface="Ubuntu"/>
                <a:ea typeface="Arial"/>
                <a:cs typeface="Arial"/>
              </a:rPr>
              <a:t>​</a:t>
            </a:r>
          </a:p>
          <a:p>
            <a:pPr marL="457200" lvl="0" indent="-361950" rtl="0">
              <a:buChar char="•"/>
            </a:pPr>
            <a:r>
              <a:rPr lang="en-US" sz="2800" baseline="0" dirty="0">
                <a:latin typeface="Ubuntu"/>
                <a:ea typeface="Arial"/>
                <a:cs typeface="Arial"/>
              </a:rPr>
              <a:t>Rule Changes (2022)</a:t>
            </a:r>
            <a:r>
              <a:rPr lang="en-US" sz="2800" dirty="0">
                <a:latin typeface="Ubuntu"/>
                <a:ea typeface="Arial"/>
                <a:cs typeface="Arial"/>
              </a:rPr>
              <a:t>​</a:t>
            </a:r>
          </a:p>
          <a:p>
            <a:pPr marL="457200" indent="-361950">
              <a:buChar char="•"/>
            </a:pPr>
            <a:r>
              <a:rPr lang="en-US" sz="2800">
                <a:latin typeface="Ubuntu"/>
                <a:ea typeface="Segoe UI"/>
              </a:rPr>
              <a:t>Warm Up and Cool Down Guides</a:t>
            </a:r>
            <a:endParaRPr lang="en-US" sz="2800" dirty="0">
              <a:latin typeface="Ubuntu"/>
              <a:ea typeface="Segoe UI"/>
            </a:endParaRPr>
          </a:p>
          <a:p>
            <a:pPr marL="95250"/>
            <a:endParaRPr lang="en-US" sz="2800" dirty="0">
              <a:latin typeface="Ubuntu"/>
              <a:ea typeface="Segoe UI"/>
            </a:endParaRPr>
          </a:p>
          <a:p>
            <a:pPr marL="95250"/>
            <a:r>
              <a:rPr lang="en-US" sz="2800" dirty="0">
                <a:latin typeface="Ubuntu"/>
                <a:ea typeface="Segoe UI"/>
              </a:rPr>
              <a:t>Direct Links:</a:t>
            </a:r>
          </a:p>
          <a:p>
            <a:pPr marL="95250"/>
            <a:r>
              <a:rPr lang="en-US" sz="2800" dirty="0">
                <a:latin typeface="Ubuntu"/>
                <a:ea typeface="Segoe UI"/>
                <a:hlinkClick r:id="rId5"/>
              </a:rPr>
              <a:t>Floorball Resources</a:t>
            </a:r>
            <a:r>
              <a:rPr lang="en-US" sz="2800" dirty="0">
                <a:latin typeface="Ubuntu"/>
                <a:ea typeface="Segoe UI"/>
              </a:rPr>
              <a:t> &amp; </a:t>
            </a:r>
            <a:r>
              <a:rPr lang="en-US" sz="2800" dirty="0">
                <a:latin typeface="Ubuntu"/>
                <a:ea typeface="Segoe UI"/>
                <a:hlinkClick r:id="rId6"/>
              </a:rPr>
              <a:t>Floor Hockey Resources</a:t>
            </a:r>
          </a:p>
          <a:p>
            <a:pPr marL="95250"/>
            <a:endParaRPr lang="en-US" sz="2800" dirty="0">
              <a:ea typeface="Segoe UI"/>
            </a:endParaRPr>
          </a:p>
          <a:p>
            <a:pPr rtl="0"/>
            <a:r>
              <a:rPr lang="en-US" sz="2100" dirty="0">
                <a:latin typeface="Ubuntu"/>
                <a:ea typeface="Segoe UI"/>
                <a:cs typeface="Segoe UI"/>
              </a:rPr>
              <a:t>​</a:t>
            </a:r>
            <a:endParaRPr lang="en-US" sz="1800" dirty="0">
              <a:solidFill>
                <a:schemeClr val="tx1"/>
              </a:solidFill>
              <a:latin typeface="Ubuntu Light"/>
              <a:cs typeface="Calibri"/>
            </a:endParaRPr>
          </a:p>
        </p:txBody>
      </p:sp>
      <p:pic>
        <p:nvPicPr>
          <p:cNvPr id="4" name="Picture 3" descr="A collage of a sports guide&#10;&#10;Description automatically generated">
            <a:extLst>
              <a:ext uri="{FF2B5EF4-FFF2-40B4-BE49-F238E27FC236}">
                <a16:creationId xmlns:a16="http://schemas.microsoft.com/office/drawing/2014/main" id="{27434F58-00D0-0699-DD39-2443DCF2078E}"/>
              </a:ext>
            </a:extLst>
          </p:cNvPr>
          <p:cNvPicPr>
            <a:picLocks noChangeAspect="1"/>
          </p:cNvPicPr>
          <p:nvPr/>
        </p:nvPicPr>
        <p:blipFill>
          <a:blip r:embed="rId7"/>
          <a:stretch>
            <a:fillRect/>
          </a:stretch>
        </p:blipFill>
        <p:spPr>
          <a:xfrm>
            <a:off x="7116427" y="1709058"/>
            <a:ext cx="4457918" cy="3722915"/>
          </a:xfrm>
          <a:prstGeom prst="rect">
            <a:avLst/>
          </a:prstGeom>
        </p:spPr>
      </p:pic>
    </p:spTree>
    <p:extLst>
      <p:ext uri="{BB962C8B-B14F-4D97-AF65-F5344CB8AC3E}">
        <p14:creationId xmlns:p14="http://schemas.microsoft.com/office/powerpoint/2010/main" val="208663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2068513" y="366713"/>
            <a:ext cx="7051800" cy="1046100"/>
          </a:xfrm>
          <a:prstGeom prst="rect">
            <a:avLst/>
          </a:prstGeom>
        </p:spPr>
        <p:txBody>
          <a:bodyPr spcFirstLastPara="1" wrap="square" lIns="91425" tIns="91425" rIns="91425" bIns="91425" anchor="ctr" anchorCtr="0">
            <a:noAutofit/>
          </a:bodyPr>
          <a:lstStyle/>
          <a:p>
            <a:r>
              <a:rPr lang="en-US"/>
              <a:t>Floor Hockey Team Assessment Form</a:t>
            </a:r>
          </a:p>
        </p:txBody>
      </p:sp>
      <p:sp>
        <p:nvSpPr>
          <p:cNvPr id="188" name="Google Shape;188;p32"/>
          <p:cNvSpPr txBox="1">
            <a:spLocks noGrp="1"/>
          </p:cNvSpPr>
          <p:nvPr>
            <p:ph type="body" idx="1"/>
          </p:nvPr>
        </p:nvSpPr>
        <p:spPr>
          <a:xfrm>
            <a:off x="2068513" y="1741488"/>
            <a:ext cx="7912200" cy="4464000"/>
          </a:xfrm>
          <a:prstGeom prst="rect">
            <a:avLst/>
          </a:prstGeom>
        </p:spPr>
        <p:txBody>
          <a:bodyPr spcFirstLastPara="1" wrap="square" lIns="91425" tIns="91425" rIns="91425" bIns="91425" anchor="t" anchorCtr="0">
            <a:noAutofit/>
          </a:bodyPr>
          <a:lstStyle/>
          <a:p>
            <a:pPr indent="-342900">
              <a:lnSpc>
                <a:spcPct val="100000"/>
              </a:lnSpc>
              <a:spcBef>
                <a:spcPts val="1000"/>
              </a:spcBef>
              <a:buClr>
                <a:srgbClr val="333333"/>
              </a:buClr>
              <a:buSzPts val="1800"/>
              <a:buChar char="●"/>
            </a:pPr>
            <a:r>
              <a:rPr lang="en-US" sz="1800" dirty="0"/>
              <a:t>This form is the team assessment form we are using for IWG</a:t>
            </a:r>
          </a:p>
          <a:p>
            <a:pPr indent="-342900">
              <a:lnSpc>
                <a:spcPct val="100000"/>
              </a:lnSpc>
              <a:spcBef>
                <a:spcPts val="1000"/>
              </a:spcBef>
              <a:buClr>
                <a:srgbClr val="333333"/>
              </a:buClr>
              <a:buSzPts val="1800"/>
              <a:buChar char="●"/>
            </a:pPr>
            <a:r>
              <a:rPr lang="en-US" sz="1800" dirty="0"/>
              <a:t>Will be added to attendance tracker</a:t>
            </a:r>
          </a:p>
          <a:p>
            <a:pPr marL="0" indent="0">
              <a:spcBef>
                <a:spcPts val="1000"/>
              </a:spcBef>
            </a:pPr>
            <a:endParaRPr lang="en-US"/>
          </a:p>
        </p:txBody>
      </p:sp>
      <p:sp>
        <p:nvSpPr>
          <p:cNvPr id="189" name="Google Shape;189;p32"/>
          <p:cNvSpPr txBox="1">
            <a:spLocks noGrp="1"/>
          </p:cNvSpPr>
          <p:nvPr>
            <p:ph type="sldNum" idx="12"/>
          </p:nvPr>
        </p:nvSpPr>
        <p:spPr>
          <a:xfrm>
            <a:off x="2078038" y="6470814"/>
            <a:ext cx="3498900" cy="187200"/>
          </a:xfrm>
          <a:prstGeom prst="rect">
            <a:avLst/>
          </a:prstGeom>
        </p:spPr>
        <p:txBody>
          <a:bodyPr spcFirstLastPara="1" wrap="square" lIns="64275" tIns="32125" rIns="64275" bIns="32125" anchor="t" anchorCtr="0">
            <a:noAutofit/>
          </a:bodyPr>
          <a:lstStyle/>
          <a:p>
            <a:fld id="{00000000-1234-1234-1234-123412341234}" type="slidenum">
              <a:rPr lang="en-US"/>
              <a:pPr/>
              <a:t>23</a:t>
            </a:fld>
            <a:endParaRPr/>
          </a:p>
        </p:txBody>
      </p:sp>
      <p:pic>
        <p:nvPicPr>
          <p:cNvPr id="2" name="Picture 1" descr="A white sheet of paper with black text&#10;&#10;Description automatically generated">
            <a:extLst>
              <a:ext uri="{FF2B5EF4-FFF2-40B4-BE49-F238E27FC236}">
                <a16:creationId xmlns:a16="http://schemas.microsoft.com/office/drawing/2014/main" id="{F93170B5-79DD-C49E-D741-DD8D9699EBD8}"/>
              </a:ext>
            </a:extLst>
          </p:cNvPr>
          <p:cNvPicPr>
            <a:picLocks noChangeAspect="1"/>
          </p:cNvPicPr>
          <p:nvPr/>
        </p:nvPicPr>
        <p:blipFill>
          <a:blip r:embed="rId3"/>
          <a:stretch>
            <a:fillRect/>
          </a:stretch>
        </p:blipFill>
        <p:spPr>
          <a:xfrm>
            <a:off x="2218841" y="3167291"/>
            <a:ext cx="7767232" cy="3171044"/>
          </a:xfrm>
          <a:prstGeom prst="rect">
            <a:avLst/>
          </a:prstGeom>
        </p:spPr>
      </p:pic>
    </p:spTree>
    <p:extLst>
      <p:ext uri="{BB962C8B-B14F-4D97-AF65-F5344CB8AC3E}">
        <p14:creationId xmlns:p14="http://schemas.microsoft.com/office/powerpoint/2010/main" val="449482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Floor Hockey Equipment</a:t>
            </a:r>
            <a:endParaRPr lang="en-US" b="1" dirty="0">
              <a:ea typeface="Calibri"/>
              <a:cs typeface="Calibri Light"/>
            </a:endParaRPr>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24</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609918" y="1892946"/>
            <a:ext cx="11285621" cy="4225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2100" baseline="0" dirty="0">
                <a:latin typeface="Ubuntu Light"/>
                <a:ea typeface="Arial"/>
                <a:cs typeface="Arial"/>
              </a:rPr>
              <a:t>All players must wear the following Mandatory Protective Equipment: </a:t>
            </a:r>
            <a:r>
              <a:rPr lang="en-US" sz="2100" dirty="0">
                <a:latin typeface="Ubuntu Light"/>
                <a:ea typeface="Arial"/>
                <a:cs typeface="Arial"/>
              </a:rPr>
              <a:t>​</a:t>
            </a:r>
          </a:p>
          <a:p>
            <a:pPr rtl="0"/>
            <a:r>
              <a:rPr lang="en-US" sz="1000" dirty="0">
                <a:latin typeface="Ubuntu Light"/>
                <a:ea typeface="Arial"/>
                <a:cs typeface="Arial"/>
              </a:rPr>
              <a:t>​</a:t>
            </a:r>
          </a:p>
          <a:p>
            <a:pPr marL="457200" lvl="0" indent="-361950" rtl="0">
              <a:buChar char="•"/>
            </a:pPr>
            <a:r>
              <a:rPr lang="en-US" sz="2100" baseline="0" dirty="0">
                <a:latin typeface="Ubuntu Light"/>
                <a:ea typeface="Arial"/>
                <a:cs typeface="Arial"/>
              </a:rPr>
              <a:t>Helmets with full face masks </a:t>
            </a:r>
            <a:r>
              <a:rPr lang="en-US" sz="2100" dirty="0">
                <a:latin typeface="Ubuntu Light"/>
                <a:ea typeface="Arial"/>
                <a:cs typeface="Arial"/>
              </a:rPr>
              <a:t>​</a:t>
            </a:r>
          </a:p>
          <a:p>
            <a:pPr marL="914400" lvl="1" indent="-368300" rtl="0">
              <a:buChar char="•"/>
            </a:pPr>
            <a:r>
              <a:rPr lang="en-US" sz="2200" baseline="0" dirty="0">
                <a:solidFill>
                  <a:srgbClr val="4F5146"/>
                </a:solidFill>
                <a:latin typeface="Ubuntu Light"/>
                <a:ea typeface="Arial"/>
                <a:cs typeface="Arial"/>
              </a:rPr>
              <a:t>Check helmets for secure padding as well as fit</a:t>
            </a:r>
            <a:r>
              <a:rPr lang="en-US" sz="2200" dirty="0">
                <a:solidFill>
                  <a:srgbClr val="4F5146"/>
                </a:solidFill>
                <a:latin typeface="Ubuntu Light"/>
                <a:ea typeface="Arial"/>
                <a:cs typeface="Arial"/>
              </a:rPr>
              <a:t>​</a:t>
            </a:r>
          </a:p>
          <a:p>
            <a:pPr marL="457200" lvl="0" indent="-361950" rtl="0">
              <a:buChar char="•"/>
            </a:pPr>
            <a:r>
              <a:rPr lang="en-US" sz="2100" baseline="0" dirty="0">
                <a:latin typeface="Ubuntu Light"/>
                <a:ea typeface="Arial"/>
                <a:cs typeface="Arial"/>
              </a:rPr>
              <a:t>Gloves (i.e</a:t>
            </a:r>
            <a:r>
              <a:rPr lang="en-US" sz="2100" dirty="0">
                <a:latin typeface="Ubuntu Light"/>
              </a:rPr>
              <a:t>.,</a:t>
            </a:r>
            <a:r>
              <a:rPr lang="en-US" sz="2100" baseline="0" dirty="0">
                <a:latin typeface="Ubuntu Light"/>
                <a:ea typeface="Arial"/>
                <a:cs typeface="Arial"/>
              </a:rPr>
              <a:t> padded gloves, street hockey gloves, field hockey gloves) </a:t>
            </a:r>
            <a:r>
              <a:rPr lang="en-US" sz="2100" dirty="0">
                <a:latin typeface="Ubuntu Light"/>
                <a:ea typeface="Arial"/>
                <a:cs typeface="Arial"/>
              </a:rPr>
              <a:t>​</a:t>
            </a:r>
          </a:p>
          <a:p>
            <a:pPr marL="457200" lvl="0" indent="-361950" rtl="0">
              <a:buChar char="•"/>
            </a:pPr>
            <a:r>
              <a:rPr lang="en-US" sz="2100" baseline="0" dirty="0">
                <a:latin typeface="Ubuntu Light"/>
                <a:ea typeface="Arial"/>
                <a:cs typeface="Arial"/>
              </a:rPr>
              <a:t>Shin Guards (street hockey, ice hockey, soccer guards) the goalkeeper will be allowed to wear regulation size ice hockey goalkeeper pads not to exceed 31 centimeter (12 in) in width. </a:t>
            </a:r>
            <a:r>
              <a:rPr lang="en-US" sz="2100" dirty="0">
                <a:latin typeface="Ubuntu Light"/>
                <a:ea typeface="Arial"/>
                <a:cs typeface="Arial"/>
              </a:rPr>
              <a:t>​</a:t>
            </a:r>
          </a:p>
          <a:p>
            <a:pPr marL="457200" lvl="0" indent="-361950" rtl="0">
              <a:buChar char="•"/>
            </a:pPr>
            <a:r>
              <a:rPr lang="en-US" sz="2100" baseline="0" dirty="0">
                <a:latin typeface="Ubuntu Light"/>
                <a:ea typeface="Arial"/>
                <a:cs typeface="Arial"/>
              </a:rPr>
              <a:t>Proper athletic footwear (i.e. running shoes) </a:t>
            </a:r>
            <a:r>
              <a:rPr lang="en-US" sz="2100" dirty="0">
                <a:latin typeface="Ubuntu Light"/>
                <a:ea typeface="Arial"/>
                <a:cs typeface="Arial"/>
              </a:rPr>
              <a:t>​</a:t>
            </a:r>
          </a:p>
          <a:p>
            <a:pPr>
              <a:lnSpc>
                <a:spcPct val="110000"/>
              </a:lnSpc>
              <a:spcBef>
                <a:spcPts val="850"/>
              </a:spcBef>
            </a:pPr>
            <a:r>
              <a:rPr lang="en-US" sz="2100" dirty="0">
                <a:solidFill>
                  <a:schemeClr val="tx1"/>
                </a:solidFill>
                <a:latin typeface="Ubuntu Light"/>
              </a:rPr>
              <a:t>It is advisable that players wear the following Recommended Protective Equipment: </a:t>
            </a:r>
          </a:p>
          <a:p>
            <a:pPr marL="342900" lvl="4" indent="-342900">
              <a:lnSpc>
                <a:spcPct val="110000"/>
              </a:lnSpc>
              <a:spcBef>
                <a:spcPts val="850"/>
              </a:spcBef>
              <a:buChar char="•"/>
            </a:pPr>
            <a:r>
              <a:rPr lang="en-US" sz="2100" dirty="0">
                <a:solidFill>
                  <a:schemeClr val="tx1"/>
                </a:solidFill>
                <a:latin typeface="Ubuntu Light"/>
              </a:rPr>
              <a:t>Elbow pads, Athletic supporter, Knee pads, Goalie chest protector,  &amp; Mouthpiece </a:t>
            </a:r>
            <a:endParaRPr lang="en-US" dirty="0">
              <a:solidFill>
                <a:schemeClr val="tx1"/>
              </a:solidFill>
            </a:endParaRPr>
          </a:p>
          <a:p>
            <a:pPr>
              <a:lnSpc>
                <a:spcPct val="110000"/>
              </a:lnSpc>
              <a:spcBef>
                <a:spcPts val="850"/>
              </a:spcBef>
            </a:pPr>
            <a:r>
              <a:rPr lang="en-US" sz="2100" b="1" dirty="0">
                <a:solidFill>
                  <a:schemeClr val="tx1"/>
                </a:solidFill>
                <a:latin typeface="Ubuntu Light"/>
              </a:rPr>
              <a:t>Prior to each game the referees will check for proper equipment.</a:t>
            </a:r>
            <a:endParaRPr lang="en-US" b="1" dirty="0">
              <a:solidFill>
                <a:schemeClr val="tx1"/>
              </a:solidFill>
              <a:latin typeface="Ubuntu Light"/>
            </a:endParaRPr>
          </a:p>
        </p:txBody>
      </p:sp>
    </p:spTree>
    <p:extLst>
      <p:ext uri="{BB962C8B-B14F-4D97-AF65-F5344CB8AC3E}">
        <p14:creationId xmlns:p14="http://schemas.microsoft.com/office/powerpoint/2010/main" val="228419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sp useBgFill="1">
        <p:nvSpPr>
          <p:cNvPr id="258" name="Rectangle 25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a:t>Floor Hockey</a:t>
            </a:r>
            <a:r>
              <a:rPr lang="en-US" sz="5400" b="1" dirty="0"/>
              <a:t> Rules </a:t>
            </a:r>
            <a:br>
              <a:rPr lang="en-US" sz="5400" b="1" dirty="0"/>
            </a:br>
            <a:r>
              <a:rPr lang="en-US" sz="5400" b="1"/>
              <a:t>Updates/</a:t>
            </a:r>
            <a:r>
              <a:rPr lang="en-US" sz="5400" b="1" dirty="0"/>
              <a:t>Reminders</a:t>
            </a:r>
            <a:endParaRPr lang="en-US" sz="5400" b="1">
              <a:ea typeface="Calibri Light"/>
              <a:cs typeface="Calibri Light"/>
            </a:endParaRPr>
          </a:p>
        </p:txBody>
      </p:sp>
      <p:sp>
        <p:nvSpPr>
          <p:cNvPr id="26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E08889-60D8-9E31-9DF0-985E2497C500}"/>
              </a:ext>
            </a:extLst>
          </p:cNvPr>
          <p:cNvSpPr txBox="1"/>
          <p:nvPr/>
        </p:nvSpPr>
        <p:spPr>
          <a:xfrm>
            <a:off x="640080" y="2706624"/>
            <a:ext cx="10637065" cy="34838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2200" kern="1200" dirty="0">
                <a:latin typeface="Ubuntu Light"/>
                <a:ea typeface="+mn-ea"/>
              </a:rPr>
              <a:t>If the puck hits the referee and goes directly into the goal, the goal is disallowed.</a:t>
            </a:r>
            <a:endParaRPr lang="en-US" sz="2200" kern="1200" dirty="0">
              <a:latin typeface="Calibri" panose="020F0502020204030204"/>
              <a:ea typeface="+mn-ea"/>
              <a:cs typeface="Calibri" panose="020F0502020204030204"/>
            </a:endParaRPr>
          </a:p>
          <a:p>
            <a:pPr>
              <a:lnSpc>
                <a:spcPct val="90000"/>
              </a:lnSpc>
              <a:spcAft>
                <a:spcPts val="600"/>
              </a:spcAft>
            </a:pPr>
            <a:endParaRPr lang="en-US" sz="2200" kern="1200" dirty="0">
              <a:latin typeface="Ubuntu Light"/>
              <a:ea typeface="+mn-ea"/>
              <a:cs typeface="+mn-cs"/>
            </a:endParaRPr>
          </a:p>
          <a:p>
            <a:pPr indent="-228600">
              <a:lnSpc>
                <a:spcPct val="90000"/>
              </a:lnSpc>
              <a:spcAft>
                <a:spcPts val="600"/>
              </a:spcAft>
              <a:buFont typeface="Arial" panose="020B0604020202020204" pitchFamily="34" charset="0"/>
              <a:buChar char="•"/>
            </a:pPr>
            <a:r>
              <a:rPr lang="en-US" sz="2200" kern="1200" dirty="0">
                <a:latin typeface="Ubuntu Light"/>
                <a:ea typeface="+mn-ea"/>
              </a:rPr>
              <a:t>Games will consist of three 9-minute periods, with a 1-minute break between each period. </a:t>
            </a:r>
            <a:endParaRPr lang="en-US" sz="2200" kern="1200">
              <a:latin typeface="Ubuntu Light"/>
              <a:ea typeface="+mn-ea"/>
              <a:cs typeface="Calibri"/>
            </a:endParaRPr>
          </a:p>
          <a:p>
            <a:pPr indent="-228600">
              <a:lnSpc>
                <a:spcPct val="90000"/>
              </a:lnSpc>
              <a:spcAft>
                <a:spcPts val="600"/>
              </a:spcAft>
              <a:buFont typeface="Arial" panose="020B0604020202020204" pitchFamily="34" charset="0"/>
              <a:buChar char="•"/>
            </a:pPr>
            <a:r>
              <a:rPr lang="en-US" sz="2200" kern="1200" dirty="0">
                <a:latin typeface="Ubuntu Light"/>
                <a:ea typeface="+mn-ea"/>
              </a:rPr>
              <a:t>The last three minutes of the third period (the 9th line) shall be stop time unless waived by both coaches prior to the start of the line. </a:t>
            </a:r>
            <a:endParaRPr lang="en-US" sz="2200" kern="1200">
              <a:latin typeface="Ubuntu Light"/>
              <a:ea typeface="+mn-ea"/>
              <a:cs typeface="Calibri" panose="020F0502020204030204"/>
            </a:endParaRPr>
          </a:p>
          <a:p>
            <a:pPr indent="-228600">
              <a:lnSpc>
                <a:spcPct val="90000"/>
              </a:lnSpc>
              <a:spcAft>
                <a:spcPts val="600"/>
              </a:spcAft>
              <a:buFont typeface="Arial" panose="020B0604020202020204" pitchFamily="34" charset="0"/>
              <a:buChar char="•"/>
            </a:pPr>
            <a:r>
              <a:rPr lang="en-US" sz="2200" kern="1200" dirty="0">
                <a:latin typeface="Ubuntu Light"/>
                <a:ea typeface="+mn-ea"/>
              </a:rPr>
              <a:t>One 1-minute time-out is allowed per team per game. Coaches will signal their desire for a time-out to the referee by making a "T" sign with their hands.</a:t>
            </a:r>
            <a:endParaRPr lang="en-US" sz="2200" kern="1200" dirty="0">
              <a:latin typeface="Ubuntu Light"/>
              <a:ea typeface="+mn-ea"/>
              <a:cs typeface="Calibri" panose="020F0502020204030204"/>
            </a:endParaRPr>
          </a:p>
          <a:p>
            <a:pPr indent="-228600">
              <a:lnSpc>
                <a:spcPct val="90000"/>
              </a:lnSpc>
              <a:spcAft>
                <a:spcPts val="600"/>
              </a:spcAft>
              <a:buFont typeface="Arial" panose="020B0604020202020204" pitchFamily="34" charset="0"/>
              <a:buChar char="•"/>
            </a:pPr>
            <a:r>
              <a:rPr lang="en-US" sz="2200" kern="1200" dirty="0">
                <a:latin typeface="Ubuntu Light"/>
                <a:ea typeface="+mn-ea"/>
              </a:rPr>
              <a:t> A time out will only be granted at a stoppage of play. </a:t>
            </a:r>
            <a:br>
              <a:rPr lang="en-US" sz="2200" kern="1200" dirty="0">
                <a:latin typeface="+mn-lt"/>
                <a:ea typeface="+mn-ea"/>
                <a:cs typeface="+mn-cs"/>
              </a:rPr>
            </a:br>
            <a:endParaRPr lang="en-US" sz="2200" kern="1200">
              <a:solidFill>
                <a:schemeClr val="tx1"/>
              </a:solidFill>
              <a:latin typeface="+mn-lt"/>
              <a:ea typeface="Calibri" panose="020F0502020204030204"/>
              <a:cs typeface="Calibri" panose="020F0502020204030204"/>
            </a:endParaRPr>
          </a:p>
        </p:txBody>
      </p:sp>
      <p:pic>
        <p:nvPicPr>
          <p:cNvPr id="6" name="Google Shape;78;p16" descr="A picture containing font, graphics, logo, symbol&#10;&#10;Description automatically generated">
            <a:extLst>
              <a:ext uri="{FF2B5EF4-FFF2-40B4-BE49-F238E27FC236}">
                <a16:creationId xmlns:a16="http://schemas.microsoft.com/office/drawing/2014/main" id="{90483159-398B-EBBB-B579-A003A88A30EF}"/>
              </a:ext>
            </a:extLst>
          </p:cNvPr>
          <p:cNvPicPr preferRelativeResize="0"/>
          <p:nvPr/>
        </p:nvPicPr>
        <p:blipFill>
          <a:blip r:embed="rId3"/>
          <a:stretch>
            <a:fillRect/>
          </a:stretch>
        </p:blipFill>
        <p:spPr>
          <a:xfrm>
            <a:off x="7360632" y="331007"/>
            <a:ext cx="3995928" cy="1218757"/>
          </a:xfrm>
          <a:prstGeom prst="rect">
            <a:avLst/>
          </a:prstGeom>
          <a:noFill/>
        </p:spPr>
      </p:pic>
      <p:sp>
        <p:nvSpPr>
          <p:cNvPr id="253" name="Google Shape;253;p39"/>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25</a:t>
            </a:fld>
            <a:endParaRPr lang="en-US" kern="1200">
              <a:latin typeface="+mn-lt"/>
              <a:ea typeface="+mn-ea"/>
              <a:cs typeface="+mn-cs"/>
            </a:endParaRPr>
          </a:p>
        </p:txBody>
      </p:sp>
    </p:spTree>
    <p:extLst>
      <p:ext uri="{BB962C8B-B14F-4D97-AF65-F5344CB8AC3E}">
        <p14:creationId xmlns:p14="http://schemas.microsoft.com/office/powerpoint/2010/main" val="304634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Floor Hockey Uniform</a:t>
            </a:r>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26</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609918" y="1892946"/>
            <a:ext cx="11285621"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20000"/>
              </a:lnSpc>
              <a:spcBef>
                <a:spcPts val="500"/>
              </a:spcBef>
            </a:pPr>
            <a:endParaRPr lang="en-US" sz="1800" b="1" u="sng" dirty="0">
              <a:solidFill>
                <a:schemeClr val="tx1"/>
              </a:solidFill>
              <a:latin typeface="Ubuntu Light"/>
              <a:cs typeface="Calibri"/>
            </a:endParaRPr>
          </a:p>
          <a:p>
            <a:pPr marL="285750" lvl="1" indent="-285750">
              <a:lnSpc>
                <a:spcPct val="120000"/>
              </a:lnSpc>
              <a:spcBef>
                <a:spcPts val="500"/>
              </a:spcBef>
              <a:buFont typeface="Wingdings"/>
              <a:buChar char="§"/>
            </a:pPr>
            <a:endParaRPr lang="en-US" sz="1800" dirty="0">
              <a:solidFill>
                <a:schemeClr val="tx1"/>
              </a:solidFill>
              <a:latin typeface="Ubuntu Light"/>
              <a:cs typeface="Calibri"/>
            </a:endParaRPr>
          </a:p>
        </p:txBody>
      </p:sp>
      <p:pic>
        <p:nvPicPr>
          <p:cNvPr id="4" name="Picture 3" descr="A white t-shirt with red shorts and black text&#10;&#10;Description automatically generated">
            <a:extLst>
              <a:ext uri="{FF2B5EF4-FFF2-40B4-BE49-F238E27FC236}">
                <a16:creationId xmlns:a16="http://schemas.microsoft.com/office/drawing/2014/main" id="{834EBD2D-F27F-2134-FAB2-51B34B07D4CD}"/>
              </a:ext>
            </a:extLst>
          </p:cNvPr>
          <p:cNvPicPr>
            <a:picLocks noChangeAspect="1"/>
          </p:cNvPicPr>
          <p:nvPr/>
        </p:nvPicPr>
        <p:blipFill>
          <a:blip r:embed="rId4"/>
          <a:stretch>
            <a:fillRect/>
          </a:stretch>
        </p:blipFill>
        <p:spPr>
          <a:xfrm>
            <a:off x="1148296" y="1655552"/>
            <a:ext cx="9487046" cy="5039415"/>
          </a:xfrm>
          <a:prstGeom prst="rect">
            <a:avLst/>
          </a:prstGeom>
        </p:spPr>
      </p:pic>
    </p:spTree>
    <p:extLst>
      <p:ext uri="{BB962C8B-B14F-4D97-AF65-F5344CB8AC3E}">
        <p14:creationId xmlns:p14="http://schemas.microsoft.com/office/powerpoint/2010/main" val="314359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Floor Hockey Uniform - </a:t>
            </a:r>
            <a:br>
              <a:rPr lang="en-US" b="1" dirty="0">
                <a:latin typeface="Calibri Light"/>
                <a:ea typeface="Calibri"/>
                <a:cs typeface="Calibri Light"/>
              </a:rPr>
            </a:br>
            <a:r>
              <a:rPr lang="en-US" b="1" dirty="0">
                <a:latin typeface="Calibri Light"/>
                <a:ea typeface="Calibri"/>
                <a:cs typeface="Calibri Light"/>
              </a:rPr>
              <a:t>Protective Equipment</a:t>
            </a:r>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27</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624295" y="1720418"/>
            <a:ext cx="11285621" cy="51250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20000"/>
              </a:lnSpc>
              <a:spcBef>
                <a:spcPts val="500"/>
              </a:spcBef>
            </a:pPr>
            <a:r>
              <a:rPr lang="en-US" sz="2000" dirty="0">
                <a:latin typeface="Ubuntu Light"/>
              </a:rPr>
              <a:t> </a:t>
            </a:r>
            <a:r>
              <a:rPr lang="en-US" sz="2000" b="1" dirty="0">
                <a:latin typeface="Ubuntu Light"/>
              </a:rPr>
              <a:t>All players must wear the following Mandatory Protective Equipment</a:t>
            </a:r>
            <a:r>
              <a:rPr lang="en-US" sz="2000" dirty="0">
                <a:latin typeface="Ubuntu Light"/>
              </a:rPr>
              <a:t>: </a:t>
            </a:r>
            <a:endParaRPr lang="en-US" sz="2000" dirty="0">
              <a:latin typeface="Ubuntu Light"/>
              <a:cs typeface="Calibri"/>
            </a:endParaRPr>
          </a:p>
          <a:p>
            <a:pPr marL="285750" lvl="1" indent="-285750">
              <a:lnSpc>
                <a:spcPct val="120000"/>
              </a:lnSpc>
              <a:spcBef>
                <a:spcPts val="500"/>
              </a:spcBef>
              <a:buChar char="•"/>
            </a:pPr>
            <a:r>
              <a:rPr lang="en-US" sz="2000" dirty="0">
                <a:latin typeface="Ubuntu Light"/>
              </a:rPr>
              <a:t>Helmets with full face masks </a:t>
            </a:r>
            <a:endParaRPr lang="en-US" sz="2000">
              <a:latin typeface="Ubuntu Light"/>
              <a:cs typeface="Calibri"/>
            </a:endParaRPr>
          </a:p>
          <a:p>
            <a:pPr marL="285750" lvl="1" indent="-285750">
              <a:lnSpc>
                <a:spcPct val="120000"/>
              </a:lnSpc>
              <a:spcBef>
                <a:spcPts val="500"/>
              </a:spcBef>
              <a:buChar char="•"/>
            </a:pPr>
            <a:r>
              <a:rPr lang="en-US" sz="2000" dirty="0">
                <a:latin typeface="Ubuntu Light"/>
              </a:rPr>
              <a:t>Gloves (i.e., padded gloves, street hockey gloves, field hockey gloves) </a:t>
            </a:r>
            <a:endParaRPr lang="en-US" sz="2000">
              <a:latin typeface="Ubuntu Light"/>
              <a:cs typeface="Calibri"/>
            </a:endParaRPr>
          </a:p>
          <a:p>
            <a:pPr marL="285750" lvl="1" indent="-285750">
              <a:lnSpc>
                <a:spcPct val="120000"/>
              </a:lnSpc>
              <a:spcBef>
                <a:spcPts val="500"/>
              </a:spcBef>
              <a:buChar char="•"/>
            </a:pPr>
            <a:r>
              <a:rPr lang="en-US" sz="2000" dirty="0">
                <a:latin typeface="Ubuntu Light"/>
              </a:rPr>
              <a:t>Shin Guards (street hockey, ice hockey, soccer guards) </a:t>
            </a:r>
            <a:endParaRPr lang="en-US" sz="2000">
              <a:latin typeface="Ubuntu Light"/>
              <a:cs typeface="Calibri"/>
            </a:endParaRPr>
          </a:p>
          <a:p>
            <a:pPr marL="285750" lvl="1" indent="-285750">
              <a:lnSpc>
                <a:spcPct val="120000"/>
              </a:lnSpc>
              <a:spcBef>
                <a:spcPts val="500"/>
              </a:spcBef>
              <a:buChar char="•"/>
            </a:pPr>
            <a:r>
              <a:rPr lang="en-US" sz="2000" dirty="0">
                <a:latin typeface="Ubuntu Light"/>
              </a:rPr>
              <a:t>Goalkeeper will be allowed to wear regulation size ice hockey goalkeeper pads not to exceed 31 centimeter (12 in) in width. </a:t>
            </a:r>
            <a:endParaRPr lang="en-US" sz="2000">
              <a:latin typeface="Ubuntu Light"/>
              <a:cs typeface="Calibri"/>
            </a:endParaRPr>
          </a:p>
          <a:p>
            <a:pPr marL="285750" lvl="1" indent="-285750">
              <a:lnSpc>
                <a:spcPct val="120000"/>
              </a:lnSpc>
              <a:spcBef>
                <a:spcPts val="500"/>
              </a:spcBef>
              <a:buChar char="•"/>
            </a:pPr>
            <a:r>
              <a:rPr lang="en-US" sz="2000" dirty="0">
                <a:latin typeface="Ubuntu Light"/>
              </a:rPr>
              <a:t>Proper athletic footwear (i.e., running shoes) </a:t>
            </a:r>
            <a:endParaRPr lang="en-US" sz="2000">
              <a:latin typeface="Ubuntu Light"/>
              <a:cs typeface="Calibri"/>
            </a:endParaRPr>
          </a:p>
          <a:p>
            <a:pPr lvl="1">
              <a:lnSpc>
                <a:spcPct val="120000"/>
              </a:lnSpc>
              <a:spcBef>
                <a:spcPts val="500"/>
              </a:spcBef>
            </a:pPr>
            <a:r>
              <a:rPr lang="en-US" sz="2000" b="1" dirty="0">
                <a:latin typeface="Ubuntu Light"/>
              </a:rPr>
              <a:t>It is advisable that players wear the following Recommended Protective Equipment: </a:t>
            </a:r>
          </a:p>
          <a:p>
            <a:pPr marL="342900" lvl="1" indent="-342900">
              <a:lnSpc>
                <a:spcPct val="120000"/>
              </a:lnSpc>
              <a:spcBef>
                <a:spcPts val="500"/>
              </a:spcBef>
              <a:buChar char="•"/>
            </a:pPr>
            <a:r>
              <a:rPr lang="en-US" sz="2000" dirty="0">
                <a:latin typeface="Ubuntu Light"/>
              </a:rPr>
              <a:t>Elbow pads &amp; knee pads</a:t>
            </a:r>
          </a:p>
          <a:p>
            <a:pPr marL="285750" lvl="1" indent="-285750">
              <a:lnSpc>
                <a:spcPct val="120000"/>
              </a:lnSpc>
              <a:spcBef>
                <a:spcPts val="500"/>
              </a:spcBef>
              <a:buChar char="•"/>
            </a:pPr>
            <a:r>
              <a:rPr lang="en-US" sz="2000" dirty="0">
                <a:latin typeface="Ubuntu Light"/>
              </a:rPr>
              <a:t>Athletic supporter </a:t>
            </a:r>
          </a:p>
          <a:p>
            <a:pPr marL="285750" lvl="1" indent="-285750">
              <a:lnSpc>
                <a:spcPct val="120000"/>
              </a:lnSpc>
              <a:spcBef>
                <a:spcPts val="500"/>
              </a:spcBef>
              <a:buChar char="•"/>
            </a:pPr>
            <a:r>
              <a:rPr lang="en-US" sz="2000" dirty="0">
                <a:latin typeface="Ubuntu Light"/>
              </a:rPr>
              <a:t>Goalie chest protector</a:t>
            </a:r>
          </a:p>
          <a:p>
            <a:pPr marL="285750" lvl="1" indent="-285750">
              <a:lnSpc>
                <a:spcPct val="120000"/>
              </a:lnSpc>
              <a:spcBef>
                <a:spcPts val="500"/>
              </a:spcBef>
              <a:buChar char="•"/>
            </a:pPr>
            <a:r>
              <a:rPr lang="en-US" sz="2000" dirty="0">
                <a:latin typeface="Ubuntu Light"/>
              </a:rPr>
              <a:t>Mouthpiece </a:t>
            </a:r>
            <a:endParaRPr lang="en-US" sz="2000">
              <a:solidFill>
                <a:schemeClr val="tx1"/>
              </a:solidFill>
              <a:latin typeface="Ubuntu Light"/>
            </a:endParaRPr>
          </a:p>
        </p:txBody>
      </p:sp>
    </p:spTree>
    <p:extLst>
      <p:ext uri="{BB962C8B-B14F-4D97-AF65-F5344CB8AC3E}">
        <p14:creationId xmlns:p14="http://schemas.microsoft.com/office/powerpoint/2010/main" val="941704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Floorball</a:t>
            </a:r>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28</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609918" y="1892946"/>
            <a:ext cx="11285621" cy="4322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20000"/>
              </a:lnSpc>
              <a:spcBef>
                <a:spcPts val="500"/>
              </a:spcBef>
            </a:pPr>
            <a:r>
              <a:rPr lang="en-US" sz="2000" b="1" u="sng" dirty="0">
                <a:solidFill>
                  <a:schemeClr val="tx1"/>
                </a:solidFill>
                <a:latin typeface="Ubuntu Light"/>
                <a:cs typeface="Calibri"/>
              </a:rPr>
              <a:t>Coach Training</a:t>
            </a:r>
          </a:p>
          <a:p>
            <a:pPr marL="285750" lvl="1" indent="-285750">
              <a:lnSpc>
                <a:spcPct val="120000"/>
              </a:lnSpc>
              <a:spcBef>
                <a:spcPts val="500"/>
              </a:spcBef>
              <a:buFont typeface="Wingdings"/>
              <a:buChar char="§"/>
            </a:pPr>
            <a:r>
              <a:rPr lang="en-US" sz="2000" dirty="0">
                <a:solidFill>
                  <a:schemeClr val="tx1"/>
                </a:solidFill>
                <a:latin typeface="Ubuntu Light"/>
                <a:cs typeface="Calibri"/>
              </a:rPr>
              <a:t>Held a Coach Training in October, 22 coaches and 2 officials attended. </a:t>
            </a:r>
          </a:p>
          <a:p>
            <a:pPr marL="285750" lvl="4" indent="-285750">
              <a:lnSpc>
                <a:spcPct val="120000"/>
              </a:lnSpc>
              <a:spcBef>
                <a:spcPts val="500"/>
              </a:spcBef>
              <a:buFont typeface="Wingdings"/>
              <a:buChar char="§"/>
            </a:pPr>
            <a:r>
              <a:rPr lang="en-US" sz="2000" dirty="0">
                <a:solidFill>
                  <a:schemeClr val="tx1"/>
                </a:solidFill>
                <a:latin typeface="Ubuntu Light"/>
                <a:cs typeface="Calibri"/>
              </a:rPr>
              <a:t>There was a lot of interest from coaches to start teams coming out of the training. </a:t>
            </a:r>
            <a:endParaRPr lang="en-US" sz="2000">
              <a:solidFill>
                <a:schemeClr val="tx1"/>
              </a:solidFill>
            </a:endParaRPr>
          </a:p>
          <a:p>
            <a:pPr lvl="1">
              <a:lnSpc>
                <a:spcPct val="120000"/>
              </a:lnSpc>
              <a:spcBef>
                <a:spcPts val="500"/>
              </a:spcBef>
            </a:pPr>
            <a:r>
              <a:rPr lang="en-US" sz="2000" b="1" u="sng" dirty="0">
                <a:solidFill>
                  <a:schemeClr val="tx1"/>
                </a:solidFill>
                <a:latin typeface="Ubuntu Light"/>
                <a:cs typeface="Calibri"/>
              </a:rPr>
              <a:t>Plan for 2023-24</a:t>
            </a:r>
          </a:p>
          <a:p>
            <a:pPr marL="285750" lvl="1" indent="-285750">
              <a:lnSpc>
                <a:spcPct val="120000"/>
              </a:lnSpc>
              <a:spcBef>
                <a:spcPts val="500"/>
              </a:spcBef>
              <a:buChar char="•"/>
            </a:pPr>
            <a:r>
              <a:rPr lang="en-US" sz="2000" dirty="0">
                <a:solidFill>
                  <a:schemeClr val="tx1"/>
                </a:solidFill>
                <a:latin typeface="Ubuntu Light"/>
                <a:cs typeface="Calibri"/>
              </a:rPr>
              <a:t>4 counties, potentially more are planning to start teams for this season. </a:t>
            </a:r>
            <a:endParaRPr lang="en-US" sz="1600">
              <a:solidFill>
                <a:schemeClr val="tx1"/>
              </a:solidFill>
            </a:endParaRPr>
          </a:p>
          <a:p>
            <a:pPr marL="285750" lvl="1" indent="-285750">
              <a:lnSpc>
                <a:spcPct val="120000"/>
              </a:lnSpc>
              <a:spcBef>
                <a:spcPts val="500"/>
              </a:spcBef>
              <a:buChar char="•"/>
            </a:pPr>
            <a:r>
              <a:rPr lang="en-US" sz="2000" dirty="0">
                <a:solidFill>
                  <a:schemeClr val="tx1"/>
                </a:solidFill>
                <a:latin typeface="Ubuntu Light"/>
                <a:cs typeface="Calibri"/>
              </a:rPr>
              <a:t>Floorball team (16-21 and 22+) will be offered at Indoor Winter Games.</a:t>
            </a:r>
          </a:p>
          <a:p>
            <a:pPr marL="285750" lvl="1" indent="-285750">
              <a:lnSpc>
                <a:spcPct val="120000"/>
              </a:lnSpc>
              <a:spcBef>
                <a:spcPts val="500"/>
              </a:spcBef>
              <a:buChar char="•"/>
            </a:pPr>
            <a:r>
              <a:rPr lang="en-US" sz="2000" dirty="0">
                <a:solidFill>
                  <a:schemeClr val="tx1"/>
                </a:solidFill>
                <a:latin typeface="Ubuntu Light"/>
                <a:cs typeface="Calibri"/>
              </a:rPr>
              <a:t>Floorball skills will also be offered at Indoor Winter Games. </a:t>
            </a:r>
          </a:p>
          <a:p>
            <a:pPr marL="285750" lvl="1" indent="-285750">
              <a:lnSpc>
                <a:spcPct val="120000"/>
              </a:lnSpc>
              <a:spcBef>
                <a:spcPts val="500"/>
              </a:spcBef>
              <a:buChar char="•"/>
            </a:pPr>
            <a:r>
              <a:rPr lang="en-US" sz="2000" dirty="0">
                <a:solidFill>
                  <a:schemeClr val="tx1"/>
                </a:solidFill>
                <a:latin typeface="Ubuntu Light"/>
                <a:cs typeface="Calibri"/>
              </a:rPr>
              <a:t>Floorball skills will be set-up during Olympic Village, OC/Dance for all athletes to give it a try</a:t>
            </a:r>
          </a:p>
          <a:p>
            <a:pPr marL="285750" lvl="1" indent="-285750">
              <a:lnSpc>
                <a:spcPct val="120000"/>
              </a:lnSpc>
              <a:spcBef>
                <a:spcPts val="500"/>
              </a:spcBef>
              <a:buChar char="•"/>
            </a:pPr>
            <a:r>
              <a:rPr lang="en-US" sz="2000" dirty="0">
                <a:solidFill>
                  <a:schemeClr val="tx1"/>
                </a:solidFill>
                <a:latin typeface="Ubuntu Light"/>
                <a:cs typeface="Calibri"/>
              </a:rPr>
              <a:t>You can find more information, equipment and resources: </a:t>
            </a:r>
            <a:r>
              <a:rPr lang="en-US" sz="2000" dirty="0">
                <a:solidFill>
                  <a:srgbClr val="009999"/>
                </a:solidFill>
                <a:latin typeface="Ubuntu Light"/>
                <a:cs typeface="Calibri"/>
                <a:hlinkClick r:id="rId4"/>
              </a:rPr>
              <a:t>https://www.floorballplanet.com/</a:t>
            </a:r>
            <a:r>
              <a:rPr lang="en-US" sz="2000" dirty="0">
                <a:solidFill>
                  <a:schemeClr val="tx1"/>
                </a:solidFill>
                <a:latin typeface="Ubuntu Light"/>
                <a:cs typeface="Calibri"/>
              </a:rPr>
              <a:t> </a:t>
            </a:r>
          </a:p>
          <a:p>
            <a:pPr marL="285750" lvl="1" indent="-285750">
              <a:lnSpc>
                <a:spcPct val="120000"/>
              </a:lnSpc>
              <a:spcBef>
                <a:spcPts val="500"/>
              </a:spcBef>
              <a:buChar char="•"/>
            </a:pPr>
            <a:r>
              <a:rPr lang="en-US" sz="2000" dirty="0">
                <a:solidFill>
                  <a:schemeClr val="tx1"/>
                </a:solidFill>
                <a:latin typeface="Ubuntu Light"/>
                <a:cs typeface="Calibri"/>
              </a:rPr>
              <a:t>Interested or have questions? Contact Michelle Boone at </a:t>
            </a:r>
            <a:r>
              <a:rPr lang="en-US" sz="2000" dirty="0">
                <a:solidFill>
                  <a:schemeClr val="tx1"/>
                </a:solidFill>
                <a:latin typeface="Ubuntu Light"/>
                <a:cs typeface="Calibri"/>
                <a:hlinkClick r:id="rId5">
                  <a:extLst>
                    <a:ext uri="{A12FA001-AC4F-418D-AE19-62706E023703}">
                      <ahyp:hlinkClr xmlns:ahyp="http://schemas.microsoft.com/office/drawing/2018/hyperlinkcolor" val="tx"/>
                    </a:ext>
                  </a:extLst>
                </a:hlinkClick>
              </a:rPr>
              <a:t>mboone@specialolympicspa.org</a:t>
            </a:r>
            <a:r>
              <a:rPr lang="en-US" sz="2000" dirty="0">
                <a:solidFill>
                  <a:schemeClr val="tx1"/>
                </a:solidFill>
                <a:latin typeface="Ubuntu Light"/>
                <a:cs typeface="Calibri"/>
              </a:rPr>
              <a:t> </a:t>
            </a:r>
          </a:p>
        </p:txBody>
      </p:sp>
    </p:spTree>
    <p:extLst>
      <p:ext uri="{BB962C8B-B14F-4D97-AF65-F5344CB8AC3E}">
        <p14:creationId xmlns:p14="http://schemas.microsoft.com/office/powerpoint/2010/main" val="377132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Floorball Game and Equipment</a:t>
            </a:r>
            <a:endParaRPr lang="en-US" b="1" dirty="0">
              <a:ea typeface="Calibri"/>
              <a:cs typeface="Calibri Light"/>
            </a:endParaRPr>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29</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533718" y="1446632"/>
            <a:ext cx="11285621"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Ubuntu Light"/>
                <a:ea typeface="Segoe UI"/>
                <a:cs typeface="Segoe UI"/>
              </a:rPr>
              <a:t>SOPA will play a 5v5 format</a:t>
            </a:r>
            <a:endParaRPr lang="en-US" sz="2000" b="1">
              <a:latin typeface="Ubuntu Light"/>
            </a:endParaRPr>
          </a:p>
          <a:p>
            <a:pPr marL="285750" indent="-285750">
              <a:buChar char="•"/>
            </a:pPr>
            <a:r>
              <a:rPr lang="en-US" sz="2000" dirty="0">
                <a:latin typeface="Ubuntu Light"/>
                <a:ea typeface="Segoe UI"/>
                <a:cs typeface="Segoe UI"/>
              </a:rPr>
              <a:t>Within the </a:t>
            </a:r>
            <a:r>
              <a:rPr lang="en-US" sz="2000" dirty="0">
                <a:latin typeface="Ubuntu Light"/>
                <a:ea typeface="Segoe UI"/>
                <a:cs typeface="Segoe UI"/>
                <a:hlinkClick r:id="rId4"/>
              </a:rPr>
              <a:t>SOI Rules</a:t>
            </a:r>
            <a:r>
              <a:rPr lang="en-US" sz="2000" dirty="0">
                <a:latin typeface="Ubuntu Light"/>
                <a:ea typeface="Segoe UI"/>
                <a:cs typeface="Segoe UI"/>
              </a:rPr>
              <a:t> this falls under Unified Team Competition (Section 6, page 21-29) </a:t>
            </a:r>
            <a:endParaRPr lang="en-US" sz="2000" dirty="0">
              <a:latin typeface="Ubuntu Light"/>
            </a:endParaRPr>
          </a:p>
          <a:p>
            <a:pPr marL="285750" indent="-285750">
              <a:buChar char="•"/>
            </a:pPr>
            <a:r>
              <a:rPr lang="en-US" sz="2000" dirty="0">
                <a:latin typeface="Ubuntu Light"/>
                <a:ea typeface="Segoe UI"/>
                <a:cs typeface="Segoe UI"/>
              </a:rPr>
              <a:t>This will allow us to keep the same format and same sized field/goals for both Unified and Traditional teams</a:t>
            </a:r>
          </a:p>
          <a:p>
            <a:pPr marL="285750" indent="-285750">
              <a:buChar char="•"/>
            </a:pPr>
            <a:r>
              <a:rPr lang="en-US" sz="2000" b="1" dirty="0">
                <a:latin typeface="Ubuntu Light"/>
                <a:ea typeface="Segoe UI"/>
                <a:cs typeface="Segoe UI"/>
              </a:rPr>
              <a:t>Roster size:</a:t>
            </a:r>
            <a:r>
              <a:rPr lang="en-US" sz="2000" dirty="0">
                <a:latin typeface="Ubuntu Light"/>
                <a:ea typeface="Segoe UI"/>
                <a:cs typeface="Segoe UI"/>
              </a:rPr>
              <a:t> minimum 8, maximum 10 (Unified maximum 12) - suggested at least 8 field players and 2 goalies. </a:t>
            </a:r>
          </a:p>
          <a:p>
            <a:pPr marL="285750" indent="-285750">
              <a:buChar char="•"/>
            </a:pPr>
            <a:r>
              <a:rPr lang="en-US" sz="2000" b="1" dirty="0">
                <a:latin typeface="Ubuntu Light"/>
                <a:ea typeface="Segoe UI"/>
                <a:cs typeface="Segoe UI"/>
              </a:rPr>
              <a:t>Periods</a:t>
            </a:r>
            <a:r>
              <a:rPr lang="en-US" sz="2000" dirty="0">
                <a:latin typeface="Ubuntu Light"/>
                <a:ea typeface="Segoe UI"/>
                <a:cs typeface="Segoe UI"/>
              </a:rPr>
              <a:t>: Two (2) - 15-minute periods will be played with a 5-minute halftime</a:t>
            </a:r>
          </a:p>
          <a:p>
            <a:pPr marL="285750" indent="-285750">
              <a:buChar char="•"/>
            </a:pPr>
            <a:r>
              <a:rPr lang="en-US" sz="2000" dirty="0">
                <a:latin typeface="Ubuntu Light"/>
                <a:ea typeface="Segoe UI"/>
                <a:cs typeface="Segoe UI"/>
              </a:rPr>
              <a:t>Running clock except for goals, penalties and injuries</a:t>
            </a:r>
          </a:p>
          <a:p>
            <a:pPr marL="285750" indent="-285750">
              <a:buChar char="•"/>
            </a:pPr>
            <a:endParaRPr lang="en-US" sz="2000" dirty="0">
              <a:latin typeface="Ubuntu Light"/>
              <a:ea typeface="Segoe UI"/>
              <a:cs typeface="Segoe UI"/>
            </a:endParaRPr>
          </a:p>
          <a:p>
            <a:r>
              <a:rPr lang="en-US" sz="2000" b="1" dirty="0">
                <a:latin typeface="Ubuntu Light"/>
                <a:ea typeface="Segoe UI"/>
                <a:cs typeface="Segoe UI"/>
              </a:rPr>
              <a:t>Individual Skills</a:t>
            </a:r>
            <a:r>
              <a:rPr lang="en-US" sz="2000" dirty="0">
                <a:latin typeface="Ubuntu Light"/>
                <a:ea typeface="Segoe UI"/>
                <a:cs typeface="Segoe UI"/>
              </a:rPr>
              <a:t> are outlined in the SOI Rule Book (Section 8, pages 43-45), similar to</a:t>
            </a:r>
            <a:r>
              <a:rPr lang="en-US" sz="2000">
                <a:latin typeface="Ubuntu Light"/>
                <a:ea typeface="Segoe UI"/>
                <a:cs typeface="Segoe UI"/>
              </a:rPr>
              <a:t> Floor Hockey</a:t>
            </a:r>
          </a:p>
          <a:p>
            <a:pPr marL="285750" lvl="1" indent="-285750">
              <a:buChar char="•"/>
            </a:pPr>
            <a:r>
              <a:rPr lang="en-US" sz="2000" dirty="0">
                <a:latin typeface="Ubuntu Light"/>
                <a:ea typeface="Segoe UI"/>
                <a:cs typeface="Segoe UI"/>
              </a:rPr>
              <a:t>5 skills: Shoot Around Goal, Receiving and Passing, Stickhandling, Shoot for Accuracy, Flip Pass </a:t>
            </a:r>
            <a:r>
              <a:rPr lang="en-US" sz="2000">
                <a:latin typeface="Ubuntu Light"/>
                <a:ea typeface="Segoe UI"/>
                <a:cs typeface="Segoe UI"/>
              </a:rPr>
              <a:t>over an Obstacle</a:t>
            </a:r>
          </a:p>
          <a:p>
            <a:pPr marL="285750" lvl="1" indent="-285750">
              <a:buChar char="•"/>
            </a:pPr>
            <a:r>
              <a:rPr lang="en-US" sz="2000" dirty="0">
                <a:latin typeface="Ubuntu Light"/>
                <a:ea typeface="Segoe UI"/>
                <a:cs typeface="Segoe UI"/>
              </a:rPr>
              <a:t>A scoresheet will be developed and included on the Sports Offered page</a:t>
            </a:r>
            <a:endParaRPr lang="en-US" dirty="0"/>
          </a:p>
          <a:p>
            <a:pPr lvl="1"/>
            <a:endParaRPr lang="en-US" sz="2000" dirty="0">
              <a:latin typeface="Ubuntu Light"/>
              <a:ea typeface="Segoe UI"/>
              <a:cs typeface="Segoe UI"/>
            </a:endParaRPr>
          </a:p>
          <a:p>
            <a:r>
              <a:rPr lang="en-US" sz="2000" b="1" baseline="0" dirty="0">
                <a:latin typeface="Ubuntu Light"/>
                <a:ea typeface="Segoe UI"/>
                <a:cs typeface="Segoe UI"/>
              </a:rPr>
              <a:t>Required </a:t>
            </a:r>
            <a:r>
              <a:rPr lang="en-US" sz="2000" b="1" dirty="0">
                <a:latin typeface="Ubuntu Light"/>
                <a:ea typeface="Segoe UI"/>
                <a:cs typeface="Segoe UI"/>
              </a:rPr>
              <a:t>Field Player Equipment</a:t>
            </a:r>
            <a:r>
              <a:rPr lang="en-US" sz="2000" b="1" baseline="0" dirty="0">
                <a:latin typeface="Ubuntu Light"/>
                <a:ea typeface="Segoe UI"/>
                <a:cs typeface="Segoe UI"/>
              </a:rPr>
              <a:t>:</a:t>
            </a:r>
            <a:r>
              <a:rPr lang="en-US" sz="2000" b="1" dirty="0">
                <a:latin typeface="Ubuntu Light"/>
                <a:ea typeface="Segoe UI"/>
                <a:cs typeface="Segoe UI"/>
              </a:rPr>
              <a:t>​</a:t>
            </a:r>
            <a:endParaRPr lang="en-US" sz="2000" b="1" dirty="0">
              <a:latin typeface="Ubuntu Light"/>
            </a:endParaRPr>
          </a:p>
          <a:p>
            <a:pPr marL="285750" lvl="1" indent="-285750" rtl="0">
              <a:buChar char="•"/>
            </a:pPr>
            <a:r>
              <a:rPr lang="en-US" sz="2000" dirty="0">
                <a:latin typeface="Ubuntu Light"/>
              </a:rPr>
              <a:t>Stick</a:t>
            </a:r>
            <a:r>
              <a:rPr lang="en-US" sz="2000" baseline="0" dirty="0">
                <a:latin typeface="Ubuntu Light"/>
                <a:ea typeface="Arial"/>
                <a:cs typeface="Arial"/>
              </a:rPr>
              <a:t> (straight or curved, different lengths based on player height)</a:t>
            </a:r>
          </a:p>
          <a:p>
            <a:pPr marL="285750" lvl="1" indent="-285750">
              <a:buChar char="•"/>
            </a:pPr>
            <a:endParaRPr lang="en-US" sz="2000" dirty="0">
              <a:solidFill>
                <a:schemeClr val="tx1"/>
              </a:solidFill>
              <a:latin typeface="Ubuntu Light"/>
            </a:endParaRPr>
          </a:p>
          <a:p>
            <a:pPr lvl="1"/>
            <a:endParaRPr lang="en-US" sz="1800" dirty="0">
              <a:solidFill>
                <a:schemeClr val="tx1"/>
              </a:solidFill>
              <a:latin typeface="Ubuntu Light"/>
            </a:endParaRPr>
          </a:p>
        </p:txBody>
      </p:sp>
    </p:spTree>
    <p:extLst>
      <p:ext uri="{BB962C8B-B14F-4D97-AF65-F5344CB8AC3E}">
        <p14:creationId xmlns:p14="http://schemas.microsoft.com/office/powerpoint/2010/main" val="330460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7"/>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wearing a hat and a badge&#10;&#10;Description automatically generated">
            <a:extLst>
              <a:ext uri="{FF2B5EF4-FFF2-40B4-BE49-F238E27FC236}">
                <a16:creationId xmlns:a16="http://schemas.microsoft.com/office/drawing/2014/main" id="{1391C28F-0BB9-BF60-812C-E741E02A34D6}"/>
              </a:ext>
            </a:extLst>
          </p:cNvPr>
          <p:cNvPicPr>
            <a:picLocks noChangeAspect="1"/>
          </p:cNvPicPr>
          <p:nvPr/>
        </p:nvPicPr>
        <p:blipFill rotWithShape="1">
          <a:blip r:embed="rId3"/>
          <a:srcRect t="11029" b="4293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Google Shape;78;p16" descr="A picture containing font, graphics, logo, symbol&#10;&#10;Description automatically generated">
            <a:extLst>
              <a:ext uri="{FF2B5EF4-FFF2-40B4-BE49-F238E27FC236}">
                <a16:creationId xmlns:a16="http://schemas.microsoft.com/office/drawing/2014/main" id="{5DC7629C-2EA6-0E81-4BCC-0DAE220EBD15}"/>
              </a:ext>
            </a:extLst>
          </p:cNvPr>
          <p:cNvPicPr preferRelativeResize="0"/>
          <p:nvPr/>
        </p:nvPicPr>
        <p:blipFill rotWithShape="1">
          <a:blip r:embed="rId4"/>
          <a:srcRect l="9000" r="24752"/>
          <a:stretch/>
        </p:blipFill>
        <p:spPr>
          <a:xfrm>
            <a:off x="6378269" y="3953082"/>
            <a:ext cx="5626825" cy="2516729"/>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65" name="Freeform: Shape 64">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Freeform: Shape 66">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Google Shape;58;p14"/>
          <p:cNvSpPr txBox="1">
            <a:spLocks noGrp="1"/>
          </p:cNvSpPr>
          <p:nvPr>
            <p:ph type="title"/>
          </p:nvPr>
        </p:nvSpPr>
        <p:spPr>
          <a:xfrm>
            <a:off x="438912" y="1524659"/>
            <a:ext cx="5019074" cy="2774088"/>
          </a:xfrm>
          <a:prstGeom prst="rect">
            <a:avLst/>
          </a:prstGeom>
        </p:spPr>
        <p:txBody>
          <a:bodyPr spcFirstLastPara="1" vert="horz" lIns="91440" tIns="45720" rIns="91440" bIns="45720" rtlCol="0" anchor="b" anchorCtr="0">
            <a:normAutofit/>
          </a:bodyPr>
          <a:lstStyle/>
          <a:p>
            <a:pPr>
              <a:spcBef>
                <a:spcPct val="0"/>
              </a:spcBef>
            </a:pPr>
            <a:r>
              <a:rPr lang="en-US" sz="5400" b="1" kern="1200">
                <a:solidFill>
                  <a:schemeClr val="tx1"/>
                </a:solidFill>
                <a:latin typeface="+mj-lt"/>
                <a:ea typeface="+mj-ea"/>
                <a:cs typeface="+mj-cs"/>
              </a:rPr>
              <a:t>PRE-SEASON</a:t>
            </a:r>
            <a:br>
              <a:rPr lang="en-US" sz="5400" b="1" kern="1200">
                <a:solidFill>
                  <a:schemeClr val="tx1"/>
                </a:solidFill>
                <a:latin typeface="+mj-lt"/>
                <a:ea typeface="+mj-ea"/>
                <a:cs typeface="+mj-cs"/>
              </a:rPr>
            </a:br>
            <a:r>
              <a:rPr lang="en-US" sz="5400" b="1" kern="1200">
                <a:solidFill>
                  <a:schemeClr val="tx1"/>
                </a:solidFill>
                <a:latin typeface="+mj-lt"/>
                <a:ea typeface="+mj-ea"/>
                <a:cs typeface="+mj-cs"/>
              </a:rPr>
              <a:t>REMINDERS</a:t>
            </a:r>
          </a:p>
        </p:txBody>
      </p:sp>
      <p:sp>
        <p:nvSpPr>
          <p:cNvPr id="69" name="Rectangle 68">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71" name="Rectangle 70">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824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771358" y="552283"/>
            <a:ext cx="7639665" cy="1337853"/>
          </a:xfrm>
        </p:spPr>
        <p:txBody>
          <a:bodyPr/>
          <a:lstStyle/>
          <a:p>
            <a:r>
              <a:rPr lang="en-US" b="1" dirty="0">
                <a:latin typeface="Calibri Light"/>
                <a:ea typeface="Calibri"/>
                <a:cs typeface="Calibri Light"/>
              </a:rPr>
              <a:t>Floorball Uniform and Goalie</a:t>
            </a:r>
            <a:endParaRPr lang="en-US" b="1" dirty="0">
              <a:ea typeface="Calibri"/>
              <a:cs typeface="Calibri Light"/>
            </a:endParaRPr>
          </a:p>
          <a:p>
            <a:endParaRPr lang="en-US" b="1" dirty="0">
              <a:latin typeface="Calibri"/>
              <a:ea typeface="Calibri"/>
              <a:cs typeface="Calibri"/>
            </a:endParaRPr>
          </a:p>
        </p:txBody>
      </p:sp>
      <p:sp>
        <p:nvSpPr>
          <p:cNvPr id="253" name="Google Shape;253;p39"/>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30</a:t>
            </a:fld>
            <a:endParaRPr/>
          </a:p>
        </p:txBody>
      </p:sp>
      <p:sp>
        <p:nvSpPr>
          <p:cNvPr id="2" name="TextBox 1">
            <a:extLst>
              <a:ext uri="{FF2B5EF4-FFF2-40B4-BE49-F238E27FC236}">
                <a16:creationId xmlns:a16="http://schemas.microsoft.com/office/drawing/2014/main" id="{6C97FD48-E5F6-1A39-DC61-A1E6C763BEA2}"/>
              </a:ext>
            </a:extLst>
          </p:cNvPr>
          <p:cNvSpPr txBox="1"/>
          <p:nvPr/>
        </p:nvSpPr>
        <p:spPr>
          <a:xfrm>
            <a:off x="773770" y="1835687"/>
            <a:ext cx="10712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har char="•"/>
            </a:pPr>
            <a:endParaRPr lang="en-US" sz="2800" dirty="0">
              <a:latin typeface="Calibri"/>
            </a:endParaRPr>
          </a:p>
        </p:txBody>
      </p:sp>
      <p:pic>
        <p:nvPicPr>
          <p:cNvPr id="5" name="Google Shape;78;p16" descr="A picture containing font, graphics, logo, symbol&#10;&#10;Description automatically generated">
            <a:extLst>
              <a:ext uri="{FF2B5EF4-FFF2-40B4-BE49-F238E27FC236}">
                <a16:creationId xmlns:a16="http://schemas.microsoft.com/office/drawing/2014/main" id="{5AC91FF3-6988-72CF-69A3-EE58FE0FD698}"/>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sp>
        <p:nvSpPr>
          <p:cNvPr id="6" name="TextBox 5">
            <a:extLst>
              <a:ext uri="{FF2B5EF4-FFF2-40B4-BE49-F238E27FC236}">
                <a16:creationId xmlns:a16="http://schemas.microsoft.com/office/drawing/2014/main" id="{54C6714B-930F-C5D7-BA2D-C6BDCE7D29A3}"/>
              </a:ext>
            </a:extLst>
          </p:cNvPr>
          <p:cNvSpPr txBox="1"/>
          <p:nvPr/>
        </p:nvSpPr>
        <p:spPr>
          <a:xfrm>
            <a:off x="535461" y="1748232"/>
            <a:ext cx="95610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5307899-61AC-5893-354F-13F91F12A414}"/>
              </a:ext>
            </a:extLst>
          </p:cNvPr>
          <p:cNvSpPr txBox="1"/>
          <p:nvPr/>
        </p:nvSpPr>
        <p:spPr>
          <a:xfrm>
            <a:off x="490175" y="1718775"/>
            <a:ext cx="11285621"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dirty="0">
                <a:latin typeface="Ubuntu Light"/>
                <a:ea typeface="Segoe UI"/>
                <a:cs typeface="Segoe UI"/>
              </a:rPr>
              <a:t>Uniform:</a:t>
            </a:r>
          </a:p>
          <a:p>
            <a:pPr marL="342900" indent="-342900">
              <a:buChar char="•"/>
            </a:pPr>
            <a:r>
              <a:rPr lang="en-US" sz="2100" dirty="0">
                <a:latin typeface="Ubuntu Light"/>
                <a:ea typeface="Segoe UI"/>
                <a:cs typeface="Segoe UI"/>
              </a:rPr>
              <a:t>Jersey – number front (small) and back (large), numbers 2-99</a:t>
            </a:r>
          </a:p>
          <a:p>
            <a:pPr marL="342900" indent="-342900">
              <a:buChar char="•"/>
            </a:pPr>
            <a:r>
              <a:rPr lang="en-US" sz="2100" dirty="0">
                <a:latin typeface="Ubuntu Light"/>
                <a:ea typeface="Segoe UI"/>
                <a:cs typeface="Segoe UI"/>
              </a:rPr>
              <a:t>Shorts (long pants/tights are not allowed)</a:t>
            </a:r>
          </a:p>
          <a:p>
            <a:pPr marL="342900" indent="-342900">
              <a:buChar char="•"/>
            </a:pPr>
            <a:r>
              <a:rPr lang="en-US" sz="2100" dirty="0">
                <a:latin typeface="Ubuntu Light"/>
                <a:ea typeface="Segoe UI"/>
                <a:cs typeface="Segoe UI"/>
              </a:rPr>
              <a:t>Knee high socks</a:t>
            </a:r>
          </a:p>
          <a:p>
            <a:pPr marL="342900" indent="-342900">
              <a:buChar char="•"/>
            </a:pPr>
            <a:r>
              <a:rPr lang="en-US" sz="2100" dirty="0">
                <a:latin typeface="Ubuntu Light"/>
                <a:ea typeface="Segoe UI"/>
                <a:cs typeface="Segoe UI"/>
              </a:rPr>
              <a:t>Sneakers</a:t>
            </a:r>
          </a:p>
          <a:p>
            <a:pPr marL="342900" indent="-342900">
              <a:buChar char="•"/>
            </a:pPr>
            <a:endParaRPr lang="en-US" sz="2100" dirty="0">
              <a:latin typeface="Ubuntu Light"/>
              <a:ea typeface="Segoe UI"/>
              <a:cs typeface="Segoe UI"/>
            </a:endParaRPr>
          </a:p>
          <a:p>
            <a:pPr marL="285750" indent="-285750">
              <a:buFont typeface="Calibri"/>
              <a:buChar char="-"/>
            </a:pPr>
            <a:endParaRPr lang="en-US" sz="2100" dirty="0">
              <a:latin typeface="Ubuntu Light"/>
              <a:ea typeface="Segoe UI"/>
              <a:cs typeface="Segoe UI"/>
            </a:endParaRPr>
          </a:p>
          <a:p>
            <a:r>
              <a:rPr lang="en-US" sz="2100" b="1" dirty="0">
                <a:latin typeface="Ubuntu Light"/>
                <a:ea typeface="Segoe UI"/>
                <a:cs typeface="Segoe UI"/>
              </a:rPr>
              <a:t>Goalkeeper</a:t>
            </a:r>
          </a:p>
          <a:p>
            <a:pPr marL="342900" indent="-342900">
              <a:buChar char="•"/>
            </a:pPr>
            <a:r>
              <a:rPr lang="en-US" sz="2100" dirty="0">
                <a:latin typeface="Ubuntu Light"/>
                <a:ea typeface="Segoe UI"/>
                <a:cs typeface="Segoe UI"/>
              </a:rPr>
              <a:t>Jersey – number front (small) and back (large), numbers 1-99</a:t>
            </a:r>
          </a:p>
          <a:p>
            <a:pPr marL="342900" indent="-342900">
              <a:buChar char="•"/>
            </a:pPr>
            <a:r>
              <a:rPr lang="en-US" sz="2100" dirty="0">
                <a:latin typeface="Ubuntu Light"/>
                <a:ea typeface="Segoe UI"/>
                <a:cs typeface="Segoe UI"/>
              </a:rPr>
              <a:t>Long Trousers over pads</a:t>
            </a:r>
          </a:p>
          <a:p>
            <a:pPr marL="342900" indent="-342900">
              <a:buChar char="•"/>
            </a:pPr>
            <a:r>
              <a:rPr lang="en-US" sz="2100" dirty="0">
                <a:latin typeface="Ubuntu Light"/>
                <a:ea typeface="Segoe UI"/>
                <a:cs typeface="Segoe UI"/>
              </a:rPr>
              <a:t>Does NOT use a stick</a:t>
            </a:r>
          </a:p>
          <a:p>
            <a:pPr marL="342900" indent="-342900">
              <a:buChar char="•"/>
            </a:pPr>
            <a:r>
              <a:rPr lang="en-US" sz="2100" dirty="0">
                <a:latin typeface="Ubuntu Light"/>
                <a:ea typeface="Segoe UI"/>
                <a:cs typeface="Segoe UI"/>
              </a:rPr>
              <a:t>Must wear IFF approved face mask</a:t>
            </a:r>
          </a:p>
          <a:p>
            <a:pPr marL="342900" indent="-342900">
              <a:buChar char="•"/>
            </a:pPr>
            <a:r>
              <a:rPr lang="en-US" sz="2100" dirty="0">
                <a:latin typeface="Ubuntu Light"/>
                <a:ea typeface="Segoe UI"/>
                <a:cs typeface="Segoe UI"/>
              </a:rPr>
              <a:t>Protective equipment</a:t>
            </a:r>
          </a:p>
          <a:p>
            <a:pPr marL="342900" indent="-342900">
              <a:buChar char="•"/>
            </a:pPr>
            <a:r>
              <a:rPr lang="en-US" sz="2100" dirty="0">
                <a:latin typeface="Ubuntu Light"/>
                <a:ea typeface="Segoe UI"/>
                <a:cs typeface="Segoe UI"/>
              </a:rPr>
              <a:t>Thin gloves allowed</a:t>
            </a:r>
          </a:p>
          <a:p>
            <a:pPr marL="285750" lvl="1" indent="-285750">
              <a:buChar char="•"/>
            </a:pPr>
            <a:endParaRPr lang="en-US" sz="1800" dirty="0">
              <a:latin typeface="Ubuntu Light"/>
              <a:ea typeface="Segoe UI"/>
            </a:endParaRPr>
          </a:p>
          <a:p>
            <a:pPr lvl="1"/>
            <a:endParaRPr lang="en-US" sz="1800" baseline="0" dirty="0">
              <a:latin typeface="Ubuntu Light"/>
            </a:endParaRPr>
          </a:p>
        </p:txBody>
      </p:sp>
    </p:spTree>
    <p:extLst>
      <p:ext uri="{BB962C8B-B14F-4D97-AF65-F5344CB8AC3E}">
        <p14:creationId xmlns:p14="http://schemas.microsoft.com/office/powerpoint/2010/main" val="1668438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sp useBgFill="1">
        <p:nvSpPr>
          <p:cNvPr id="258" name="Rectangle 25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AE496B-0235-91E8-6EDB-D5E8E5EB5D35}"/>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dirty="0"/>
              <a:t>Brand and Uniform Guidelines</a:t>
            </a:r>
            <a:endParaRPr lang="en-US" dirty="0"/>
          </a:p>
        </p:txBody>
      </p:sp>
      <p:sp>
        <p:nvSpPr>
          <p:cNvPr id="26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E08889-60D8-9E31-9DF0-985E2497C500}"/>
              </a:ext>
            </a:extLst>
          </p:cNvPr>
          <p:cNvSpPr txBox="1"/>
          <p:nvPr/>
        </p:nvSpPr>
        <p:spPr>
          <a:xfrm>
            <a:off x="640080" y="2706624"/>
            <a:ext cx="7775971" cy="34838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kern="1200" dirty="0">
                <a:latin typeface="+mn-lt"/>
                <a:ea typeface="+mn-ea"/>
                <a:cs typeface="+mn-cs"/>
              </a:rPr>
              <a:t>New Resource that include SO brand and uniform guidelines</a:t>
            </a:r>
            <a:endParaRPr lang="en-US" sz="2200" kern="1200" dirty="0">
              <a:latin typeface="+mn-lt"/>
              <a:ea typeface="+mn-ea"/>
              <a:cs typeface="Calibri"/>
            </a:endParaRPr>
          </a:p>
          <a:p>
            <a:pPr indent="-228600">
              <a:lnSpc>
                <a:spcPct val="90000"/>
              </a:lnSpc>
              <a:spcAft>
                <a:spcPts val="600"/>
              </a:spcAft>
              <a:buFont typeface="Arial" panose="020B0604020202020204" pitchFamily="34" charset="0"/>
              <a:buChar char="•"/>
            </a:pPr>
            <a:r>
              <a:rPr lang="en-US" sz="2200" kern="1200" dirty="0">
                <a:latin typeface="+mn-lt"/>
                <a:ea typeface="+mn-ea"/>
                <a:cs typeface="+mn-cs"/>
              </a:rPr>
              <a:t>Includes mock-ups of sport specific uniforms</a:t>
            </a:r>
            <a:endParaRPr lang="en-US" sz="2200" kern="1200" dirty="0">
              <a:latin typeface="+mn-lt"/>
              <a:ea typeface="Calibri"/>
              <a:cs typeface="Calibri"/>
            </a:endParaRPr>
          </a:p>
          <a:p>
            <a:pPr indent="-228600">
              <a:lnSpc>
                <a:spcPct val="90000"/>
              </a:lnSpc>
              <a:spcAft>
                <a:spcPts val="600"/>
              </a:spcAft>
              <a:buFont typeface="Arial" panose="020B0604020202020204" pitchFamily="34" charset="0"/>
              <a:buChar char="•"/>
            </a:pPr>
            <a:endParaRPr lang="en-US" sz="2200" kern="1200" dirty="0">
              <a:latin typeface="+mn-lt"/>
              <a:ea typeface="Calibri"/>
              <a:cs typeface="Calibri"/>
            </a:endParaRPr>
          </a:p>
          <a:p>
            <a:pPr>
              <a:lnSpc>
                <a:spcPct val="90000"/>
              </a:lnSpc>
              <a:spcAft>
                <a:spcPts val="600"/>
              </a:spcAft>
            </a:pPr>
            <a:r>
              <a:rPr lang="en-US" sz="2800" kern="1200" dirty="0">
                <a:solidFill>
                  <a:srgbClr val="0563C1"/>
                </a:solidFill>
                <a:latin typeface="+mn-lt"/>
                <a:ea typeface="Calibri"/>
                <a:cs typeface="Calibri"/>
                <a:hlinkClick r:id="rId3">
                  <a:extLst>
                    <a:ext uri="{A12FA001-AC4F-418D-AE19-62706E023703}">
                      <ahyp:hlinkClr xmlns:ahyp="http://schemas.microsoft.com/office/drawing/2018/hyperlinkcolor" val="tx"/>
                    </a:ext>
                  </a:extLst>
                </a:hlinkClick>
              </a:rPr>
              <a:t>SOPA Brand and Uniform Guidelines</a:t>
            </a:r>
            <a:br>
              <a:rPr lang="en-US" sz="2200" kern="1200" dirty="0">
                <a:latin typeface="+mn-lt"/>
                <a:ea typeface="+mn-ea"/>
                <a:cs typeface="+mn-cs"/>
              </a:rPr>
            </a:br>
            <a:endParaRPr lang="en-US" sz="2200" kern="1200">
              <a:solidFill>
                <a:schemeClr val="tx1"/>
              </a:solidFill>
              <a:latin typeface="+mn-lt"/>
              <a:ea typeface="Calibri" panose="020F0502020204030204"/>
              <a:cs typeface="Calibri" panose="020F0502020204030204"/>
            </a:endParaRPr>
          </a:p>
        </p:txBody>
      </p:sp>
      <p:pic>
        <p:nvPicPr>
          <p:cNvPr id="6" name="Google Shape;78;p16" descr="A picture containing font, graphics, logo, symbol&#10;&#10;Description automatically generated">
            <a:extLst>
              <a:ext uri="{FF2B5EF4-FFF2-40B4-BE49-F238E27FC236}">
                <a16:creationId xmlns:a16="http://schemas.microsoft.com/office/drawing/2014/main" id="{90483159-398B-EBBB-B579-A003A88A30EF}"/>
              </a:ext>
            </a:extLst>
          </p:cNvPr>
          <p:cNvPicPr preferRelativeResize="0"/>
          <p:nvPr/>
        </p:nvPicPr>
        <p:blipFill>
          <a:blip r:embed="rId4"/>
          <a:stretch>
            <a:fillRect/>
          </a:stretch>
        </p:blipFill>
        <p:spPr>
          <a:xfrm>
            <a:off x="7360632" y="331007"/>
            <a:ext cx="3995928" cy="1218757"/>
          </a:xfrm>
          <a:prstGeom prst="rect">
            <a:avLst/>
          </a:prstGeom>
          <a:noFill/>
        </p:spPr>
      </p:pic>
      <p:sp>
        <p:nvSpPr>
          <p:cNvPr id="253" name="Google Shape;253;p39"/>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31</a:t>
            </a:fld>
            <a:endParaRPr lang="en-US" kern="1200">
              <a:latin typeface="+mn-lt"/>
              <a:ea typeface="+mn-ea"/>
              <a:cs typeface="+mn-cs"/>
            </a:endParaRPr>
          </a:p>
        </p:txBody>
      </p:sp>
    </p:spTree>
    <p:extLst>
      <p:ext uri="{BB962C8B-B14F-4D97-AF65-F5344CB8AC3E}">
        <p14:creationId xmlns:p14="http://schemas.microsoft.com/office/powerpoint/2010/main" val="106731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728868" y="366713"/>
            <a:ext cx="8391445" cy="1046100"/>
          </a:xfrm>
          <a:prstGeom prst="rect">
            <a:avLst/>
          </a:prstGeom>
        </p:spPr>
        <p:txBody>
          <a:bodyPr spcFirstLastPara="1" wrap="square" lIns="91425" tIns="91425" rIns="91425" bIns="91425" anchor="ctr" anchorCtr="0">
            <a:noAutofit/>
          </a:bodyPr>
          <a:lstStyle/>
          <a:p>
            <a:r>
              <a:rPr lang="en-US" b="1" dirty="0">
                <a:latin typeface="Calibri"/>
              </a:rPr>
              <a:t>Athlete Performance Training</a:t>
            </a:r>
            <a:br>
              <a:rPr lang="en-US" b="1" dirty="0">
                <a:latin typeface="Calibri"/>
              </a:rPr>
            </a:br>
            <a:r>
              <a:rPr lang="en-US" b="1" dirty="0">
                <a:latin typeface="Calibri"/>
                <a:cs typeface="Calibri"/>
              </a:rPr>
              <a:t>Snapshot</a:t>
            </a:r>
            <a:endParaRPr lang="en-US" dirty="0"/>
          </a:p>
        </p:txBody>
      </p:sp>
      <p:sp>
        <p:nvSpPr>
          <p:cNvPr id="127" name="Google Shape;127;p24"/>
          <p:cNvSpPr txBox="1">
            <a:spLocks noGrp="1"/>
          </p:cNvSpPr>
          <p:nvPr>
            <p:ph idx="1"/>
          </p:nvPr>
        </p:nvSpPr>
        <p:spPr>
          <a:xfrm>
            <a:off x="730020" y="1780927"/>
            <a:ext cx="9926358" cy="4380813"/>
          </a:xfrm>
          <a:prstGeom prst="rect">
            <a:avLst/>
          </a:prstGeom>
        </p:spPr>
        <p:txBody>
          <a:bodyPr spcFirstLastPara="1" wrap="square" lIns="91425" tIns="91425" rIns="91425" bIns="91425" anchor="t" anchorCtr="0">
            <a:noAutofit/>
          </a:bodyPr>
          <a:lstStyle/>
          <a:p>
            <a:pPr indent="0">
              <a:buNone/>
            </a:pPr>
            <a:endParaRPr lang="en-US" sz="1800" b="1" dirty="0">
              <a:ea typeface="Calibri"/>
              <a:cs typeface="Calibri"/>
            </a:endParaRPr>
          </a:p>
          <a:p>
            <a:pPr marL="514350" indent="-285750"/>
            <a:endParaRPr lang="en-US" sz="1800" dirty="0">
              <a:latin typeface="Calibri"/>
              <a:ea typeface="Calibri"/>
              <a:cs typeface="Calibri"/>
            </a:endParaRPr>
          </a:p>
          <a:p>
            <a:pPr indent="0">
              <a:buNone/>
            </a:pPr>
            <a:endParaRPr lang="en-US" sz="1200" dirty="0">
              <a:solidFill>
                <a:schemeClr val="tx1"/>
              </a:solidFill>
              <a:ea typeface="Calibri" panose="020F0502020204030204"/>
              <a:cs typeface="Calibri" panose="020F0502020204030204"/>
            </a:endParaRPr>
          </a:p>
        </p:txBody>
      </p:sp>
      <p:sp>
        <p:nvSpPr>
          <p:cNvPr id="128" name="Google Shape;128;p24"/>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32</a:t>
            </a:fld>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48BF7D48-4D35-4155-B7A7-AA747E62D50F}"/>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graphicFrame>
        <p:nvGraphicFramePr>
          <p:cNvPr id="17" name="Google Shape;127;p24">
            <a:extLst>
              <a:ext uri="{FF2B5EF4-FFF2-40B4-BE49-F238E27FC236}">
                <a16:creationId xmlns:a16="http://schemas.microsoft.com/office/drawing/2014/main" id="{0F6D80C9-8DA0-C9A7-A908-E33DFAA532D3}"/>
              </a:ext>
            </a:extLst>
          </p:cNvPr>
          <p:cNvGraphicFramePr>
            <a:graphicFrameLocks noGrp="1"/>
          </p:cNvGraphicFramePr>
          <p:nvPr>
            <p:extLst>
              <p:ext uri="{D42A27DB-BD31-4B8C-83A1-F6EECF244321}">
                <p14:modId xmlns:p14="http://schemas.microsoft.com/office/powerpoint/2010/main" val="1054805040"/>
              </p:ext>
            </p:extLst>
          </p:nvPr>
        </p:nvGraphicFramePr>
        <p:xfrm>
          <a:off x="534878" y="1526166"/>
          <a:ext cx="11020245" cy="4945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6992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14"/>
        <p:cNvGrpSpPr/>
        <p:nvPr/>
      </p:nvGrpSpPr>
      <p:grpSpPr>
        <a:xfrm>
          <a:off x="0" y="0"/>
          <a:ext cx="0" cy="0"/>
          <a:chOff x="0" y="0"/>
          <a:chExt cx="0" cy="0"/>
        </a:xfrm>
      </p:grpSpPr>
      <p:pic>
        <p:nvPicPr>
          <p:cNvPr id="9" name="Picture 8" descr="A white text on a green background&#10;&#10;Description automatically generated">
            <a:extLst>
              <a:ext uri="{FF2B5EF4-FFF2-40B4-BE49-F238E27FC236}">
                <a16:creationId xmlns:a16="http://schemas.microsoft.com/office/drawing/2014/main" id="{63A25261-65FA-FA38-8AC5-02D2D7D58671}"/>
              </a:ext>
            </a:extLst>
          </p:cNvPr>
          <p:cNvPicPr>
            <a:picLocks noChangeAspect="1"/>
          </p:cNvPicPr>
          <p:nvPr/>
        </p:nvPicPr>
        <p:blipFill rotWithShape="1">
          <a:blip r:embed="rId3"/>
          <a:srcRect r="1404" b="1473"/>
          <a:stretch/>
        </p:blipFill>
        <p:spPr>
          <a:xfrm>
            <a:off x="1619915" y="-18600"/>
            <a:ext cx="9302011" cy="6885463"/>
          </a:xfrm>
          <a:prstGeom prst="rect">
            <a:avLst/>
          </a:prstGeom>
        </p:spPr>
      </p:pic>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33</a:t>
            </a:fld>
            <a:endParaRPr lang="en-US" kern="1200">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000A0"/>
        </a:solidFill>
        <a:effectLst/>
      </p:bgPr>
    </p:bg>
    <p:spTree>
      <p:nvGrpSpPr>
        <p:cNvPr id="1" name="Shape 214"/>
        <p:cNvGrpSpPr/>
        <p:nvPr/>
      </p:nvGrpSpPr>
      <p:grpSpPr>
        <a:xfrm>
          <a:off x="0" y="0"/>
          <a:ext cx="0" cy="0"/>
          <a:chOff x="0" y="0"/>
          <a:chExt cx="0" cy="0"/>
        </a:xfrm>
      </p:grpSpPr>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34</a:t>
            </a:fld>
            <a:endParaRPr lang="en-US" kern="1200">
              <a:latin typeface="+mn-lt"/>
              <a:ea typeface="+mn-ea"/>
              <a:cs typeface="+mn-cs"/>
            </a:endParaRPr>
          </a:p>
        </p:txBody>
      </p:sp>
      <p:pic>
        <p:nvPicPr>
          <p:cNvPr id="2" name="Picture 1">
            <a:extLst>
              <a:ext uri="{FF2B5EF4-FFF2-40B4-BE49-F238E27FC236}">
                <a16:creationId xmlns:a16="http://schemas.microsoft.com/office/drawing/2014/main" id="{B9BD1363-527B-EBAF-89DA-E2D9BA80CBBC}"/>
              </a:ext>
            </a:extLst>
          </p:cNvPr>
          <p:cNvPicPr>
            <a:picLocks noChangeAspect="1"/>
          </p:cNvPicPr>
          <p:nvPr/>
        </p:nvPicPr>
        <p:blipFill>
          <a:blip r:embed="rId3"/>
          <a:stretch>
            <a:fillRect/>
          </a:stretch>
        </p:blipFill>
        <p:spPr>
          <a:xfrm>
            <a:off x="974776" y="-77722"/>
            <a:ext cx="10225791" cy="6937107"/>
          </a:xfrm>
          <a:prstGeom prst="rect">
            <a:avLst/>
          </a:prstGeom>
        </p:spPr>
      </p:pic>
    </p:spTree>
    <p:extLst>
      <p:ext uri="{BB962C8B-B14F-4D97-AF65-F5344CB8AC3E}">
        <p14:creationId xmlns:p14="http://schemas.microsoft.com/office/powerpoint/2010/main" val="259962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214"/>
        <p:cNvGrpSpPr/>
        <p:nvPr/>
      </p:nvGrpSpPr>
      <p:grpSpPr>
        <a:xfrm>
          <a:off x="0" y="0"/>
          <a:ext cx="0" cy="0"/>
          <a:chOff x="0" y="0"/>
          <a:chExt cx="0" cy="0"/>
        </a:xfrm>
      </p:grpSpPr>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35</a:t>
            </a:fld>
            <a:endParaRPr lang="en-US" kern="1200">
              <a:latin typeface="+mn-lt"/>
              <a:ea typeface="+mn-ea"/>
              <a:cs typeface="+mn-cs"/>
            </a:endParaRPr>
          </a:p>
        </p:txBody>
      </p:sp>
      <p:pic>
        <p:nvPicPr>
          <p:cNvPr id="3" name="Picture 2" descr="A screenshot of a training program&#10;&#10;Description automatically generated">
            <a:extLst>
              <a:ext uri="{FF2B5EF4-FFF2-40B4-BE49-F238E27FC236}">
                <a16:creationId xmlns:a16="http://schemas.microsoft.com/office/drawing/2014/main" id="{5951DA8C-08A0-46DF-CA2D-D9DB798B8B7A}"/>
              </a:ext>
            </a:extLst>
          </p:cNvPr>
          <p:cNvPicPr>
            <a:picLocks noChangeAspect="1"/>
          </p:cNvPicPr>
          <p:nvPr/>
        </p:nvPicPr>
        <p:blipFill>
          <a:blip r:embed="rId3"/>
          <a:stretch>
            <a:fillRect/>
          </a:stretch>
        </p:blipFill>
        <p:spPr>
          <a:xfrm>
            <a:off x="1526499" y="-8997"/>
            <a:ext cx="9326378" cy="6851009"/>
          </a:xfrm>
          <a:prstGeom prst="rect">
            <a:avLst/>
          </a:prstGeom>
        </p:spPr>
      </p:pic>
    </p:spTree>
    <p:extLst>
      <p:ext uri="{BB962C8B-B14F-4D97-AF65-F5344CB8AC3E}">
        <p14:creationId xmlns:p14="http://schemas.microsoft.com/office/powerpoint/2010/main" val="3741340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14"/>
        <p:cNvGrpSpPr/>
        <p:nvPr/>
      </p:nvGrpSpPr>
      <p:grpSpPr>
        <a:xfrm>
          <a:off x="0" y="0"/>
          <a:ext cx="0" cy="0"/>
          <a:chOff x="0" y="0"/>
          <a:chExt cx="0" cy="0"/>
        </a:xfrm>
      </p:grpSpPr>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36</a:t>
            </a:fld>
            <a:endParaRPr lang="en-US" kern="1200">
              <a:latin typeface="+mn-lt"/>
              <a:ea typeface="+mn-ea"/>
              <a:cs typeface="+mn-cs"/>
            </a:endParaRPr>
          </a:p>
        </p:txBody>
      </p:sp>
      <p:pic>
        <p:nvPicPr>
          <p:cNvPr id="2" name="Picture 1">
            <a:extLst>
              <a:ext uri="{FF2B5EF4-FFF2-40B4-BE49-F238E27FC236}">
                <a16:creationId xmlns:a16="http://schemas.microsoft.com/office/drawing/2014/main" id="{8DE25AC5-B7F5-D50F-B73E-8F41EADF02F5}"/>
              </a:ext>
            </a:extLst>
          </p:cNvPr>
          <p:cNvPicPr>
            <a:picLocks noChangeAspect="1"/>
          </p:cNvPicPr>
          <p:nvPr/>
        </p:nvPicPr>
        <p:blipFill>
          <a:blip r:embed="rId3"/>
          <a:stretch>
            <a:fillRect/>
          </a:stretch>
        </p:blipFill>
        <p:spPr>
          <a:xfrm>
            <a:off x="901909" y="3458"/>
            <a:ext cx="10450642" cy="6838589"/>
          </a:xfrm>
          <a:prstGeom prst="rect">
            <a:avLst/>
          </a:prstGeom>
        </p:spPr>
      </p:pic>
    </p:spTree>
    <p:extLst>
      <p:ext uri="{BB962C8B-B14F-4D97-AF65-F5344CB8AC3E}">
        <p14:creationId xmlns:p14="http://schemas.microsoft.com/office/powerpoint/2010/main" val="2947278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CD9E6"/>
        </a:solidFill>
        <a:effectLst/>
      </p:bgPr>
    </p:bg>
    <p:spTree>
      <p:nvGrpSpPr>
        <p:cNvPr id="1" name="Shape 214"/>
        <p:cNvGrpSpPr/>
        <p:nvPr/>
      </p:nvGrpSpPr>
      <p:grpSpPr>
        <a:xfrm>
          <a:off x="0" y="0"/>
          <a:ext cx="0" cy="0"/>
          <a:chOff x="0" y="0"/>
          <a:chExt cx="0" cy="0"/>
        </a:xfrm>
      </p:grpSpPr>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37</a:t>
            </a:fld>
            <a:endParaRPr lang="en-US" kern="1200">
              <a:latin typeface="+mn-lt"/>
              <a:ea typeface="+mn-ea"/>
              <a:cs typeface="+mn-cs"/>
            </a:endParaRPr>
          </a:p>
        </p:txBody>
      </p:sp>
      <p:pic>
        <p:nvPicPr>
          <p:cNvPr id="3" name="Picture 2" descr="A card with text and images&#10;&#10;Description automatically generated">
            <a:extLst>
              <a:ext uri="{FF2B5EF4-FFF2-40B4-BE49-F238E27FC236}">
                <a16:creationId xmlns:a16="http://schemas.microsoft.com/office/drawing/2014/main" id="{0C2881A8-F264-CA86-1E1D-75EEB1F7BDFD}"/>
              </a:ext>
            </a:extLst>
          </p:cNvPr>
          <p:cNvPicPr>
            <a:picLocks noChangeAspect="1"/>
          </p:cNvPicPr>
          <p:nvPr/>
        </p:nvPicPr>
        <p:blipFill rotWithShape="1">
          <a:blip r:embed="rId3"/>
          <a:srcRect l="1937" t="2112" b="832"/>
          <a:stretch/>
        </p:blipFill>
        <p:spPr>
          <a:xfrm>
            <a:off x="1201226" y="-39770"/>
            <a:ext cx="9781396" cy="6945867"/>
          </a:xfrm>
          <a:prstGeom prst="rect">
            <a:avLst/>
          </a:prstGeom>
        </p:spPr>
      </p:pic>
    </p:spTree>
    <p:extLst>
      <p:ext uri="{BB962C8B-B14F-4D97-AF65-F5344CB8AC3E}">
        <p14:creationId xmlns:p14="http://schemas.microsoft.com/office/powerpoint/2010/main" val="755015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7225225" y="2055033"/>
            <a:ext cx="4440106" cy="4783917"/>
          </a:xfrm>
          <a:prstGeom prst="rect">
            <a:avLst/>
          </a:prstGeom>
        </p:spPr>
        <p:txBody>
          <a:bodyPr spcFirstLastPara="1" wrap="square" lIns="91425" tIns="91425" rIns="91425" bIns="91425" anchor="t" anchorCtr="0">
            <a:noAutofit/>
          </a:bodyPr>
          <a:lstStyle/>
          <a:p>
            <a:pPr algn="ctr"/>
            <a:r>
              <a:rPr lang="en-US" sz="3600" b="1" dirty="0">
                <a:latin typeface="Calibri"/>
              </a:rPr>
              <a:t>COACH – </a:t>
            </a:r>
            <a:br>
              <a:rPr lang="en-US" sz="3600" b="1" dirty="0">
                <a:latin typeface="Calibri"/>
              </a:rPr>
            </a:br>
            <a:r>
              <a:rPr lang="en-US" sz="3600" b="1" dirty="0">
                <a:latin typeface="Calibri"/>
              </a:rPr>
              <a:t>SEASON PLANNING</a:t>
            </a:r>
            <a:endParaRPr lang="en-US" dirty="0"/>
          </a:p>
        </p:txBody>
      </p:sp>
      <p:pic>
        <p:nvPicPr>
          <p:cNvPr id="59" name="Google Shape;59;p14"/>
          <p:cNvPicPr preferRelativeResize="0"/>
          <p:nvPr/>
        </p:nvPicPr>
        <p:blipFill>
          <a:blip r:embed="rId3">
            <a:alphaModFix/>
          </a:blip>
          <a:stretch>
            <a:fillRect/>
          </a:stretch>
        </p:blipFill>
        <p:spPr>
          <a:xfrm>
            <a:off x="8957053" y="271835"/>
            <a:ext cx="3230325" cy="988675"/>
          </a:xfrm>
          <a:prstGeom prst="rect">
            <a:avLst/>
          </a:prstGeom>
          <a:noFill/>
          <a:ln>
            <a:noFill/>
          </a:ln>
        </p:spPr>
      </p:pic>
      <p:pic>
        <p:nvPicPr>
          <p:cNvPr id="3" name="Picture 2" descr="An individual embracing an athlete at Philadelphia's UNcathlon.">
            <a:extLst>
              <a:ext uri="{FF2B5EF4-FFF2-40B4-BE49-F238E27FC236}">
                <a16:creationId xmlns:a16="http://schemas.microsoft.com/office/drawing/2014/main" id="{8BD6F534-DDAE-54B8-02DB-3A1B83CEE453}"/>
              </a:ext>
            </a:extLst>
          </p:cNvPr>
          <p:cNvPicPr>
            <a:picLocks noChangeAspect="1"/>
          </p:cNvPicPr>
          <p:nvPr/>
        </p:nvPicPr>
        <p:blipFill>
          <a:blip r:embed="rId4"/>
          <a:stretch>
            <a:fillRect/>
          </a:stretch>
        </p:blipFill>
        <p:spPr>
          <a:xfrm>
            <a:off x="-2582" y="3875"/>
            <a:ext cx="6850250" cy="6850250"/>
          </a:xfrm>
          <a:prstGeom prst="rect">
            <a:avLst/>
          </a:prstGeom>
        </p:spPr>
      </p:pic>
    </p:spTree>
    <p:extLst>
      <p:ext uri="{BB962C8B-B14F-4D97-AF65-F5344CB8AC3E}">
        <p14:creationId xmlns:p14="http://schemas.microsoft.com/office/powerpoint/2010/main" val="3784784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5"/>
          <p:cNvSpPr txBox="1">
            <a:spLocks noGrp="1"/>
          </p:cNvSpPr>
          <p:nvPr>
            <p:ph type="title"/>
          </p:nvPr>
        </p:nvSpPr>
        <p:spPr>
          <a:xfrm>
            <a:off x="630936" y="640080"/>
            <a:ext cx="4818888" cy="1481328"/>
          </a:xfrm>
          <a:prstGeom prst="rect">
            <a:avLst/>
          </a:prstGeom>
        </p:spPr>
        <p:txBody>
          <a:bodyPr spcFirstLastPara="1" vert="horz" lIns="91440" tIns="45720" rIns="91440" bIns="45720" rtlCol="0" anchor="b" anchorCtr="0">
            <a:normAutofit/>
          </a:bodyPr>
          <a:lstStyle/>
          <a:p>
            <a:pPr marL="0" lvl="0" indent="0">
              <a:spcAft>
                <a:spcPts val="0"/>
              </a:spcAft>
            </a:pPr>
            <a:r>
              <a:rPr lang="en-US" sz="5000" b="1" kern="1200" dirty="0">
                <a:latin typeface="+mj-lt"/>
                <a:ea typeface="+mj-ea"/>
                <a:cs typeface="+mj-cs"/>
              </a:rPr>
              <a:t>Be Prepared for the Season!</a:t>
            </a:r>
          </a:p>
        </p:txBody>
      </p:sp>
      <p:sp>
        <p:nvSpPr>
          <p:cNvPr id="2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35"/>
          <p:cNvSpPr txBox="1">
            <a:spLocks noGrp="1"/>
          </p:cNvSpPr>
          <p:nvPr>
            <p:ph sz="half" idx="1"/>
          </p:nvPr>
        </p:nvSpPr>
        <p:spPr>
          <a:xfrm>
            <a:off x="645313" y="2660904"/>
            <a:ext cx="10526699" cy="3547872"/>
          </a:xfrm>
          <a:prstGeom prst="rect">
            <a:avLst/>
          </a:prstGeom>
        </p:spPr>
        <p:txBody>
          <a:bodyPr spcFirstLastPara="1" vert="horz" lIns="91440" tIns="45720" rIns="91440" bIns="45720" rtlCol="0" anchor="t" anchorCtr="0">
            <a:noAutofit/>
          </a:bodyPr>
          <a:lstStyle/>
          <a:p>
            <a:pPr marL="0"/>
            <a:r>
              <a:rPr lang="en-US" sz="2400" dirty="0"/>
              <a:t>Get everyone eligible </a:t>
            </a:r>
            <a:endParaRPr lang="en-US" sz="2400">
              <a:ea typeface="Calibri"/>
              <a:cs typeface="Calibri"/>
            </a:endParaRPr>
          </a:p>
          <a:p>
            <a:pPr marL="0"/>
            <a:r>
              <a:rPr lang="en-US" sz="2400" dirty="0"/>
              <a:t>Keep a pulse on illness/disease outbreaks within your community – remind athletes not to attend training if they are sick and to practice healthy habits and good hygiene. </a:t>
            </a:r>
            <a:endParaRPr lang="en-US" sz="2400">
              <a:ea typeface="Calibri"/>
              <a:cs typeface="Calibri"/>
            </a:endParaRPr>
          </a:p>
          <a:p>
            <a:pPr marL="0"/>
            <a:r>
              <a:rPr lang="en-US" sz="2400" dirty="0"/>
              <a:t> Know your facilities Emergency Action Plan and Evacuation route</a:t>
            </a:r>
            <a:endParaRPr lang="en-US" sz="2400">
              <a:ea typeface="Calibri"/>
              <a:cs typeface="Calibri"/>
            </a:endParaRPr>
          </a:p>
          <a:p>
            <a:pPr marL="0"/>
            <a:r>
              <a:rPr lang="en-US" sz="2400" dirty="0"/>
              <a:t>Updated yourself on sport rules and work with assistant coaches on a seasonal plan – identify who will manage each task during practice. Recruit additional assistance if needed. </a:t>
            </a:r>
            <a:endParaRPr lang="en-US" sz="2400">
              <a:ea typeface="Calibri"/>
              <a:cs typeface="Calibri"/>
            </a:endParaRPr>
          </a:p>
          <a:p>
            <a:pPr marL="0"/>
            <a:endParaRPr lang="en-US" sz="1700"/>
          </a:p>
        </p:txBody>
      </p:sp>
      <p:pic>
        <p:nvPicPr>
          <p:cNvPr id="3" name="Google Shape;78;p16" descr="A picture containing font, graphics, logo, symbol&#10;&#10;Description automatically generated">
            <a:extLst>
              <a:ext uri="{FF2B5EF4-FFF2-40B4-BE49-F238E27FC236}">
                <a16:creationId xmlns:a16="http://schemas.microsoft.com/office/drawing/2014/main" id="{5DE2A5EC-EEF2-D9BF-E593-0E869ADD5D90}"/>
              </a:ext>
            </a:extLst>
          </p:cNvPr>
          <p:cNvPicPr preferRelativeResize="0"/>
          <p:nvPr/>
        </p:nvPicPr>
        <p:blipFill>
          <a:blip r:embed="rId3"/>
          <a:stretch>
            <a:fillRect/>
          </a:stretch>
        </p:blipFill>
        <p:spPr>
          <a:xfrm>
            <a:off x="6214067" y="727451"/>
            <a:ext cx="5458968" cy="1664984"/>
          </a:xfrm>
          <a:prstGeom prst="rect">
            <a:avLst/>
          </a:prstGeom>
          <a:noFill/>
        </p:spPr>
      </p:pic>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39</a:t>
            </a:fld>
            <a:endParaRPr lang="en-US" kern="1200">
              <a:latin typeface="+mn-lt"/>
              <a:ea typeface="+mn-ea"/>
              <a:cs typeface="+mn-cs"/>
            </a:endParaRPr>
          </a:p>
        </p:txBody>
      </p:sp>
    </p:spTree>
    <p:extLst>
      <p:ext uri="{BB962C8B-B14F-4D97-AF65-F5344CB8AC3E}">
        <p14:creationId xmlns:p14="http://schemas.microsoft.com/office/powerpoint/2010/main" val="134538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alendar with different sports names&#10;&#10;Description automatically generated">
            <a:extLst>
              <a:ext uri="{FF2B5EF4-FFF2-40B4-BE49-F238E27FC236}">
                <a16:creationId xmlns:a16="http://schemas.microsoft.com/office/drawing/2014/main" id="{F84EC3CB-F6DF-1AB2-D130-E33F1F067A06}"/>
              </a:ext>
            </a:extLst>
          </p:cNvPr>
          <p:cNvPicPr>
            <a:picLocks noGrp="1" noChangeAspect="1"/>
          </p:cNvPicPr>
          <p:nvPr>
            <p:ph idx="1"/>
          </p:nvPr>
        </p:nvPicPr>
        <p:blipFill>
          <a:blip r:embed="rId2"/>
          <a:stretch>
            <a:fillRect/>
          </a:stretch>
        </p:blipFill>
        <p:spPr>
          <a:xfrm>
            <a:off x="669235" y="1239093"/>
            <a:ext cx="6221895" cy="4386435"/>
          </a:xfrm>
          <a:prstGeom prst="rect">
            <a:avLst/>
          </a:prstGeom>
        </p:spPr>
      </p:pic>
      <p:cxnSp>
        <p:nvCxnSpPr>
          <p:cNvPr id="13" name="Straight Connector 12">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59D5CFF-26A0-C163-750C-0638B2C27E5B}"/>
              </a:ext>
            </a:extLst>
          </p:cNvPr>
          <p:cNvSpPr txBox="1"/>
          <p:nvPr/>
        </p:nvSpPr>
        <p:spPr>
          <a:xfrm>
            <a:off x="8153400" y="2543364"/>
            <a:ext cx="3434180" cy="35990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b="1" kern="1200" dirty="0">
                <a:solidFill>
                  <a:schemeClr val="tx1"/>
                </a:solidFill>
                <a:latin typeface="+mn-lt"/>
                <a:ea typeface="+mn-ea"/>
                <a:cs typeface="+mn-cs"/>
              </a:rPr>
              <a:t>Access Sign Ups on the </a:t>
            </a:r>
            <a:endParaRPr lang="en-US" dirty="0">
              <a:ea typeface="+mn-ea"/>
              <a:cs typeface="+mn-cs"/>
            </a:endParaRPr>
          </a:p>
          <a:p>
            <a:pPr indent="-228600">
              <a:lnSpc>
                <a:spcPct val="90000"/>
              </a:lnSpc>
              <a:spcAft>
                <a:spcPts val="600"/>
              </a:spcAft>
              <a:buFont typeface="Arial" panose="020B0604020202020204" pitchFamily="34" charset="0"/>
              <a:buChar char="•"/>
            </a:pPr>
            <a:r>
              <a:rPr lang="en-US" sz="2000" b="1" kern="1200" dirty="0">
                <a:solidFill>
                  <a:schemeClr val="tx1"/>
                </a:solidFill>
                <a:latin typeface="+mn-lt"/>
                <a:ea typeface="+mn-ea"/>
                <a:cs typeface="+mn-cs"/>
              </a:rPr>
              <a:t>SOPA </a:t>
            </a:r>
            <a:r>
              <a:rPr lang="en-US" sz="2000" b="1" u="sng"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website</a:t>
            </a:r>
            <a:r>
              <a:rPr lang="en-US" sz="2000" b="1" kern="1200" dirty="0">
                <a:solidFill>
                  <a:schemeClr val="tx1"/>
                </a:solidFill>
                <a:latin typeface="+mn-lt"/>
                <a:ea typeface="+mn-ea"/>
                <a:cs typeface="+mn-cs"/>
              </a:rPr>
              <a:t>:</a:t>
            </a:r>
            <a:endParaRPr lang="en-US" sz="2000" b="1" kern="1200" dirty="0">
              <a:solidFill>
                <a:schemeClr val="tx1"/>
              </a:solidFill>
              <a:latin typeface="+mn-lt"/>
              <a:ea typeface="+mn-ea"/>
              <a:cs typeface="Calibri"/>
            </a:endParaRPr>
          </a:p>
          <a:p>
            <a:pPr>
              <a:lnSpc>
                <a:spcPct val="90000"/>
              </a:lnSpc>
              <a:spcAft>
                <a:spcPts val="600"/>
              </a:spcAft>
            </a:pPr>
            <a:br>
              <a:rPr lang="en-US" sz="2000" kern="1200" dirty="0">
                <a:latin typeface="+mn-lt"/>
                <a:ea typeface="+mn-ea"/>
                <a:cs typeface="+mn-cs"/>
              </a:rPr>
            </a:br>
            <a:r>
              <a:rPr lang="en-US" sz="2000" u="sng"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https://specialolympicspa.org/get-involved/sports-sign-ups</a:t>
            </a:r>
            <a:r>
              <a:rPr lang="en-US" sz="2000" kern="1200" dirty="0">
                <a:solidFill>
                  <a:schemeClr val="tx1"/>
                </a:solidFill>
                <a:latin typeface="+mn-lt"/>
                <a:ea typeface="+mn-ea"/>
                <a:cs typeface="+mn-cs"/>
              </a:rPr>
              <a:t> </a:t>
            </a:r>
            <a:endParaRPr lang="en-US" sz="2000" kern="1200">
              <a:solidFill>
                <a:schemeClr val="tx1"/>
              </a:solidFill>
              <a:latin typeface="+mn-lt"/>
              <a:ea typeface="+mn-ea"/>
              <a:cs typeface="Calibri" panose="020F0502020204030204"/>
            </a:endParaRPr>
          </a:p>
        </p:txBody>
      </p:sp>
      <p:sp>
        <p:nvSpPr>
          <p:cNvPr id="4" name="TextBox 3">
            <a:extLst>
              <a:ext uri="{FF2B5EF4-FFF2-40B4-BE49-F238E27FC236}">
                <a16:creationId xmlns:a16="http://schemas.microsoft.com/office/drawing/2014/main" id="{005FC1A1-97B6-92C3-6C58-398AC6DB1C34}"/>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705480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5"/>
          <p:cNvSpPr txBox="1">
            <a:spLocks noGrp="1"/>
          </p:cNvSpPr>
          <p:nvPr>
            <p:ph type="title"/>
          </p:nvPr>
        </p:nvSpPr>
        <p:spPr>
          <a:xfrm>
            <a:off x="630936" y="640080"/>
            <a:ext cx="4818888" cy="1481328"/>
          </a:xfrm>
          <a:prstGeom prst="rect">
            <a:avLst/>
          </a:prstGeom>
        </p:spPr>
        <p:txBody>
          <a:bodyPr spcFirstLastPara="1" vert="horz" lIns="91440" tIns="45720" rIns="91440" bIns="45720" rtlCol="0" anchor="b" anchorCtr="0">
            <a:normAutofit/>
          </a:bodyPr>
          <a:lstStyle/>
          <a:p>
            <a:r>
              <a:rPr lang="en-US" sz="5000" b="1" dirty="0"/>
              <a:t>Weekly Training Plans</a:t>
            </a:r>
            <a:endParaRPr lang="en-US" sz="5000" b="1" kern="1200" dirty="0">
              <a:latin typeface="+mj-lt"/>
              <a:cs typeface="Calibri Light"/>
            </a:endParaRPr>
          </a:p>
        </p:txBody>
      </p:sp>
      <p:sp>
        <p:nvSpPr>
          <p:cNvPr id="2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35"/>
          <p:cNvSpPr txBox="1">
            <a:spLocks noGrp="1"/>
          </p:cNvSpPr>
          <p:nvPr>
            <p:ph sz="half" idx="1"/>
          </p:nvPr>
        </p:nvSpPr>
        <p:spPr>
          <a:xfrm>
            <a:off x="645313" y="2660904"/>
            <a:ext cx="10526699" cy="3547872"/>
          </a:xfrm>
          <a:prstGeom prst="rect">
            <a:avLst/>
          </a:prstGeom>
        </p:spPr>
        <p:txBody>
          <a:bodyPr spcFirstLastPara="1" vert="horz" lIns="91440" tIns="45720" rIns="91440" bIns="45720" rtlCol="0" anchor="t" anchorCtr="0">
            <a:noAutofit/>
          </a:bodyPr>
          <a:lstStyle/>
          <a:p>
            <a:pPr marL="0" indent="0">
              <a:lnSpc>
                <a:spcPct val="100000"/>
              </a:lnSpc>
              <a:spcBef>
                <a:spcPts val="0"/>
              </a:spcBef>
              <a:buNone/>
            </a:pPr>
            <a:r>
              <a:rPr lang="en-US" sz="2900" u="sng" dirty="0">
                <a:latin typeface="Arial"/>
                <a:cs typeface="Arial"/>
              </a:rPr>
              <a:t>Elements of a Training Plan</a:t>
            </a:r>
            <a:endParaRPr lang="en-US" sz="2900" u="sng" dirty="0">
              <a:latin typeface="Arial"/>
              <a:ea typeface="Calibri"/>
              <a:cs typeface="Arial"/>
            </a:endParaRPr>
          </a:p>
          <a:p>
            <a:pPr marL="457200" indent="-412750">
              <a:lnSpc>
                <a:spcPct val="100000"/>
              </a:lnSpc>
              <a:spcBef>
                <a:spcPts val="0"/>
              </a:spcBef>
              <a:buAutoNum type="arabicPeriod"/>
            </a:pPr>
            <a:r>
              <a:rPr lang="en-US" sz="2900" dirty="0">
                <a:latin typeface="Arial"/>
                <a:cs typeface="Arial"/>
              </a:rPr>
              <a:t>Arrival</a:t>
            </a:r>
          </a:p>
          <a:p>
            <a:pPr marL="457200" indent="-412750">
              <a:lnSpc>
                <a:spcPct val="100000"/>
              </a:lnSpc>
              <a:spcBef>
                <a:spcPts val="0"/>
              </a:spcBef>
              <a:buAutoNum type="arabicPeriod"/>
            </a:pPr>
            <a:r>
              <a:rPr lang="en-US" sz="2900" dirty="0">
                <a:latin typeface="Arial"/>
                <a:cs typeface="Arial"/>
              </a:rPr>
              <a:t>Warm-up</a:t>
            </a:r>
          </a:p>
          <a:p>
            <a:pPr marL="457200" indent="-412750">
              <a:lnSpc>
                <a:spcPct val="100000"/>
              </a:lnSpc>
              <a:spcBef>
                <a:spcPts val="0"/>
              </a:spcBef>
              <a:buAutoNum type="arabicPeriod"/>
            </a:pPr>
            <a:r>
              <a:rPr lang="en-US" sz="2900" dirty="0">
                <a:latin typeface="Arial"/>
                <a:cs typeface="Arial"/>
              </a:rPr>
              <a:t>Skills</a:t>
            </a:r>
          </a:p>
          <a:p>
            <a:pPr marL="457200" indent="-412750">
              <a:lnSpc>
                <a:spcPct val="100000"/>
              </a:lnSpc>
              <a:spcBef>
                <a:spcPts val="0"/>
              </a:spcBef>
              <a:buAutoNum type="arabicPeriod"/>
            </a:pPr>
            <a:r>
              <a:rPr lang="en-US" sz="2900" dirty="0">
                <a:latin typeface="Arial"/>
                <a:cs typeface="Arial"/>
              </a:rPr>
              <a:t>Competition situations</a:t>
            </a:r>
          </a:p>
          <a:p>
            <a:pPr marL="457200" indent="-412750">
              <a:lnSpc>
                <a:spcPct val="100000"/>
              </a:lnSpc>
              <a:spcBef>
                <a:spcPts val="0"/>
              </a:spcBef>
              <a:buAutoNum type="arabicPeriod"/>
            </a:pPr>
            <a:r>
              <a:rPr lang="en-US" sz="2900" dirty="0">
                <a:latin typeface="Arial"/>
                <a:cs typeface="Arial"/>
              </a:rPr>
              <a:t>Cool Downs</a:t>
            </a:r>
          </a:p>
          <a:p>
            <a:pPr marL="457200" indent="-412750">
              <a:lnSpc>
                <a:spcPct val="100000"/>
              </a:lnSpc>
              <a:spcBef>
                <a:spcPts val="0"/>
              </a:spcBef>
              <a:buAutoNum type="arabicPeriod"/>
            </a:pPr>
            <a:r>
              <a:rPr lang="en-US" sz="2900" dirty="0">
                <a:latin typeface="Arial"/>
                <a:cs typeface="Arial"/>
              </a:rPr>
              <a:t>Athlete Performance Training (APT)</a:t>
            </a:r>
          </a:p>
          <a:p>
            <a:pPr marL="457200" indent="-412750">
              <a:lnSpc>
                <a:spcPct val="100000"/>
              </a:lnSpc>
              <a:spcBef>
                <a:spcPts val="0"/>
              </a:spcBef>
              <a:buAutoNum type="arabicPeriod"/>
            </a:pPr>
            <a:r>
              <a:rPr lang="en-US" sz="2900" dirty="0">
                <a:latin typeface="Arial"/>
                <a:cs typeface="Arial"/>
              </a:rPr>
              <a:t>Water Breaks</a:t>
            </a:r>
          </a:p>
          <a:p>
            <a:pPr>
              <a:lnSpc>
                <a:spcPct val="110000"/>
              </a:lnSpc>
              <a:spcBef>
                <a:spcPts val="850"/>
              </a:spcBef>
            </a:pPr>
            <a:endParaRPr lang="en-US" sz="2500" dirty="0">
              <a:latin typeface="Ubuntu"/>
            </a:endParaRPr>
          </a:p>
          <a:p>
            <a:pPr marL="0"/>
            <a:endParaRPr lang="en-US" sz="2400" dirty="0">
              <a:ea typeface="Calibri"/>
              <a:cs typeface="Calibri"/>
            </a:endParaRPr>
          </a:p>
          <a:p>
            <a:pPr marL="0"/>
            <a:endParaRPr lang="en-US" sz="1700"/>
          </a:p>
        </p:txBody>
      </p:sp>
      <p:pic>
        <p:nvPicPr>
          <p:cNvPr id="3" name="Google Shape;78;p16" descr="A picture containing font, graphics, logo, symbol&#10;&#10;Description automatically generated">
            <a:extLst>
              <a:ext uri="{FF2B5EF4-FFF2-40B4-BE49-F238E27FC236}">
                <a16:creationId xmlns:a16="http://schemas.microsoft.com/office/drawing/2014/main" id="{5DE2A5EC-EEF2-D9BF-E593-0E869ADD5D90}"/>
              </a:ext>
            </a:extLst>
          </p:cNvPr>
          <p:cNvPicPr preferRelativeResize="0"/>
          <p:nvPr/>
        </p:nvPicPr>
        <p:blipFill>
          <a:blip r:embed="rId3"/>
          <a:stretch>
            <a:fillRect/>
          </a:stretch>
        </p:blipFill>
        <p:spPr>
          <a:xfrm>
            <a:off x="6214067" y="727451"/>
            <a:ext cx="5458968" cy="1664984"/>
          </a:xfrm>
          <a:prstGeom prst="rect">
            <a:avLst/>
          </a:prstGeom>
          <a:noFill/>
        </p:spPr>
      </p:pic>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40</a:t>
            </a:fld>
            <a:endParaRPr lang="en-US" kern="1200">
              <a:latin typeface="+mn-lt"/>
              <a:ea typeface="+mn-ea"/>
              <a:cs typeface="+mn-cs"/>
            </a:endParaRPr>
          </a:p>
        </p:txBody>
      </p:sp>
    </p:spTree>
    <p:extLst>
      <p:ext uri="{BB962C8B-B14F-4D97-AF65-F5344CB8AC3E}">
        <p14:creationId xmlns:p14="http://schemas.microsoft.com/office/powerpoint/2010/main" val="3052675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5"/>
          <p:cNvSpPr txBox="1">
            <a:spLocks noGrp="1"/>
          </p:cNvSpPr>
          <p:nvPr>
            <p:ph type="title"/>
          </p:nvPr>
        </p:nvSpPr>
        <p:spPr>
          <a:xfrm>
            <a:off x="641821" y="640080"/>
            <a:ext cx="5319631" cy="980586"/>
          </a:xfrm>
          <a:prstGeom prst="rect">
            <a:avLst/>
          </a:prstGeom>
        </p:spPr>
        <p:txBody>
          <a:bodyPr spcFirstLastPara="1" vert="horz" lIns="91440" tIns="45720" rIns="91440" bIns="45720" rtlCol="0" anchor="b" anchorCtr="0">
            <a:normAutofit/>
          </a:bodyPr>
          <a:lstStyle/>
          <a:p>
            <a:r>
              <a:rPr lang="en-US" sz="5000" b="1" dirty="0"/>
              <a:t>Arrival &amp; Warm-up</a:t>
            </a:r>
            <a:endParaRPr lang="en-US" dirty="0"/>
          </a:p>
        </p:txBody>
      </p:sp>
      <p:sp>
        <p:nvSpPr>
          <p:cNvPr id="2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35"/>
          <p:cNvSpPr txBox="1">
            <a:spLocks noGrp="1"/>
          </p:cNvSpPr>
          <p:nvPr>
            <p:ph sz="half" idx="1"/>
          </p:nvPr>
        </p:nvSpPr>
        <p:spPr>
          <a:xfrm>
            <a:off x="645313" y="2660904"/>
            <a:ext cx="10526699" cy="3547872"/>
          </a:xfrm>
          <a:prstGeom prst="rect">
            <a:avLst/>
          </a:prstGeom>
        </p:spPr>
        <p:txBody>
          <a:bodyPr spcFirstLastPara="1" vert="horz" lIns="91440" tIns="45720" rIns="91440" bIns="45720" rtlCol="0" anchor="t" anchorCtr="0">
            <a:noAutofit/>
          </a:bodyPr>
          <a:lstStyle/>
          <a:p>
            <a:pPr marL="0" indent="0">
              <a:lnSpc>
                <a:spcPct val="110000"/>
              </a:lnSpc>
              <a:spcBef>
                <a:spcPts val="850"/>
              </a:spcBef>
              <a:buNone/>
            </a:pPr>
            <a:r>
              <a:rPr lang="en-US" sz="2500" b="1" dirty="0">
                <a:latin typeface="Ubuntu"/>
                <a:cs typeface="Arial"/>
              </a:rPr>
              <a:t>Arrival </a:t>
            </a:r>
            <a:endParaRPr lang="en-US" sz="2500" dirty="0">
              <a:latin typeface="Ubuntu"/>
              <a:cs typeface="Arial"/>
            </a:endParaRPr>
          </a:p>
          <a:p>
            <a:pPr marL="457200" indent="-317500">
              <a:lnSpc>
                <a:spcPct val="110000"/>
              </a:lnSpc>
              <a:spcBef>
                <a:spcPts val="850"/>
              </a:spcBef>
              <a:buFont typeface="Arial,Sans-Serif"/>
              <a:buChar char="●"/>
            </a:pPr>
            <a:r>
              <a:rPr lang="en-US" sz="2500" dirty="0">
                <a:latin typeface="Ubuntu"/>
                <a:cs typeface="Arial"/>
              </a:rPr>
              <a:t>Coach - Greets the athlete and starts them on their warm-up</a:t>
            </a:r>
          </a:p>
          <a:p>
            <a:pPr marL="0" indent="0">
              <a:lnSpc>
                <a:spcPct val="110000"/>
              </a:lnSpc>
              <a:spcBef>
                <a:spcPts val="850"/>
              </a:spcBef>
              <a:buNone/>
            </a:pPr>
            <a:r>
              <a:rPr lang="en-US" sz="2500" b="1" dirty="0">
                <a:latin typeface="Ubuntu"/>
                <a:cs typeface="Arial"/>
              </a:rPr>
              <a:t>Warm-up - 10 - 15 minutes</a:t>
            </a:r>
            <a:endParaRPr lang="en-US" sz="2500" dirty="0">
              <a:latin typeface="Ubuntu"/>
              <a:cs typeface="Arial"/>
            </a:endParaRPr>
          </a:p>
          <a:p>
            <a:pPr marL="457200" indent="-311150">
              <a:lnSpc>
                <a:spcPct val="110000"/>
              </a:lnSpc>
              <a:spcBef>
                <a:spcPts val="850"/>
              </a:spcBef>
              <a:buFont typeface="Arial,Sans-Serif"/>
              <a:buChar char="●"/>
            </a:pPr>
            <a:r>
              <a:rPr lang="en-US" sz="2400" dirty="0">
                <a:latin typeface="Ubuntu"/>
                <a:cs typeface="Arial"/>
              </a:rPr>
              <a:t>Exercises that get the heart pumping</a:t>
            </a:r>
          </a:p>
          <a:p>
            <a:pPr marL="914400" lvl="1" indent="-311150">
              <a:lnSpc>
                <a:spcPct val="110000"/>
              </a:lnSpc>
              <a:spcBef>
                <a:spcPts val="0"/>
              </a:spcBef>
              <a:buFont typeface="Ubuntu Light,Sans-Serif"/>
              <a:buChar char="○"/>
            </a:pPr>
            <a:r>
              <a:rPr lang="en-US" dirty="0">
                <a:solidFill>
                  <a:srgbClr val="4F5146"/>
                </a:solidFill>
                <a:latin typeface="Ubuntu Light"/>
                <a:cs typeface="Arial"/>
              </a:rPr>
              <a:t>Jog in place, Jumping Jacks, High Knees, arm circles</a:t>
            </a:r>
          </a:p>
          <a:p>
            <a:pPr marL="457200" indent="-311150">
              <a:lnSpc>
                <a:spcPct val="110000"/>
              </a:lnSpc>
              <a:spcBef>
                <a:spcPts val="0"/>
              </a:spcBef>
              <a:buFont typeface="Arial,Sans-Serif"/>
              <a:buChar char="●"/>
            </a:pPr>
            <a:r>
              <a:rPr lang="en-US" sz="2400" dirty="0">
                <a:latin typeface="Ubuntu"/>
                <a:cs typeface="Arial"/>
              </a:rPr>
              <a:t>Warm- up each part of the body</a:t>
            </a:r>
          </a:p>
          <a:p>
            <a:pPr marL="457200" indent="-311150">
              <a:lnSpc>
                <a:spcPct val="110000"/>
              </a:lnSpc>
              <a:spcBef>
                <a:spcPts val="0"/>
              </a:spcBef>
              <a:buFont typeface="Arial,Sans-Serif"/>
              <a:buChar char="●"/>
            </a:pPr>
            <a:r>
              <a:rPr lang="en-US" sz="2400" dirty="0">
                <a:latin typeface="Ubuntu"/>
                <a:cs typeface="Arial"/>
                <a:hlinkClick r:id="rId3"/>
              </a:rPr>
              <a:t>SOI Dynamic Warm-Up Guide</a:t>
            </a:r>
          </a:p>
          <a:p>
            <a:pPr marL="0" indent="0">
              <a:lnSpc>
                <a:spcPct val="100000"/>
              </a:lnSpc>
              <a:spcBef>
                <a:spcPts val="0"/>
              </a:spcBef>
              <a:buNone/>
            </a:pPr>
            <a:endParaRPr lang="en-US" sz="2900" u="sng" dirty="0">
              <a:latin typeface="Arial"/>
              <a:cs typeface="Arial"/>
            </a:endParaRPr>
          </a:p>
          <a:p>
            <a:pPr>
              <a:lnSpc>
                <a:spcPct val="110000"/>
              </a:lnSpc>
              <a:spcBef>
                <a:spcPts val="850"/>
              </a:spcBef>
            </a:pPr>
            <a:endParaRPr lang="en-US" sz="2500" dirty="0">
              <a:latin typeface="Ubuntu"/>
              <a:ea typeface="Calibri"/>
              <a:cs typeface="Calibri"/>
            </a:endParaRPr>
          </a:p>
          <a:p>
            <a:pPr marL="0"/>
            <a:endParaRPr lang="en-US" sz="2400" dirty="0">
              <a:cs typeface="Calibri"/>
            </a:endParaRPr>
          </a:p>
          <a:p>
            <a:pPr marL="0"/>
            <a:endParaRPr lang="en-US" sz="1700">
              <a:cs typeface="Calibri" panose="020F0502020204030204"/>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5DE2A5EC-EEF2-D9BF-E593-0E869ADD5D90}"/>
              </a:ext>
            </a:extLst>
          </p:cNvPr>
          <p:cNvPicPr preferRelativeResize="0"/>
          <p:nvPr/>
        </p:nvPicPr>
        <p:blipFill>
          <a:blip r:embed="rId4"/>
          <a:stretch>
            <a:fillRect/>
          </a:stretch>
        </p:blipFill>
        <p:spPr>
          <a:xfrm>
            <a:off x="6214067" y="727451"/>
            <a:ext cx="5458968" cy="1664984"/>
          </a:xfrm>
          <a:prstGeom prst="rect">
            <a:avLst/>
          </a:prstGeom>
          <a:noFill/>
        </p:spPr>
      </p:pic>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41</a:t>
            </a:fld>
            <a:endParaRPr lang="en-US" kern="1200">
              <a:latin typeface="+mn-lt"/>
              <a:ea typeface="+mn-ea"/>
              <a:cs typeface="+mn-cs"/>
            </a:endParaRPr>
          </a:p>
        </p:txBody>
      </p:sp>
    </p:spTree>
    <p:extLst>
      <p:ext uri="{BB962C8B-B14F-4D97-AF65-F5344CB8AC3E}">
        <p14:creationId xmlns:p14="http://schemas.microsoft.com/office/powerpoint/2010/main" val="838181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5"/>
          <p:cNvSpPr txBox="1">
            <a:spLocks noGrp="1"/>
          </p:cNvSpPr>
          <p:nvPr>
            <p:ph type="title"/>
          </p:nvPr>
        </p:nvSpPr>
        <p:spPr>
          <a:xfrm>
            <a:off x="630936" y="640080"/>
            <a:ext cx="4818888" cy="1481328"/>
          </a:xfrm>
          <a:prstGeom prst="rect">
            <a:avLst/>
          </a:prstGeom>
        </p:spPr>
        <p:txBody>
          <a:bodyPr spcFirstLastPara="1" vert="horz" lIns="91440" tIns="45720" rIns="91440" bIns="45720" rtlCol="0" anchor="b" anchorCtr="0">
            <a:normAutofit fontScale="90000"/>
          </a:bodyPr>
          <a:lstStyle/>
          <a:p>
            <a:r>
              <a:rPr lang="en-US" sz="5000" b="1" dirty="0"/>
              <a:t>Skills &amp; Competition Situations</a:t>
            </a:r>
            <a:endParaRPr lang="en-US" sz="5000" b="1" kern="1200" dirty="0">
              <a:latin typeface="+mj-lt"/>
              <a:cs typeface="Calibri Light"/>
            </a:endParaRPr>
          </a:p>
        </p:txBody>
      </p:sp>
      <p:sp>
        <p:nvSpPr>
          <p:cNvPr id="2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35"/>
          <p:cNvSpPr txBox="1">
            <a:spLocks noGrp="1"/>
          </p:cNvSpPr>
          <p:nvPr>
            <p:ph sz="half" idx="1"/>
          </p:nvPr>
        </p:nvSpPr>
        <p:spPr>
          <a:xfrm>
            <a:off x="645313" y="2660904"/>
            <a:ext cx="10526699" cy="3547872"/>
          </a:xfrm>
          <a:prstGeom prst="rect">
            <a:avLst/>
          </a:prstGeom>
        </p:spPr>
        <p:txBody>
          <a:bodyPr spcFirstLastPara="1" vert="horz" lIns="91440" tIns="45720" rIns="91440" bIns="45720" rtlCol="0" anchor="t" anchorCtr="0">
            <a:noAutofit/>
          </a:bodyPr>
          <a:lstStyle/>
          <a:p>
            <a:pPr marL="0" indent="0">
              <a:lnSpc>
                <a:spcPct val="100000"/>
              </a:lnSpc>
              <a:spcBef>
                <a:spcPts val="0"/>
              </a:spcBef>
              <a:buNone/>
            </a:pPr>
            <a:r>
              <a:rPr lang="en-US" sz="2900" b="1">
                <a:latin typeface="Arial"/>
                <a:cs typeface="Arial"/>
              </a:rPr>
              <a:t>Skills (20-30 minutes)</a:t>
            </a:r>
            <a:endParaRPr lang="en-US" sz="2900">
              <a:latin typeface="Arial"/>
              <a:cs typeface="Arial"/>
            </a:endParaRPr>
          </a:p>
          <a:p>
            <a:pPr marL="457200" indent="-457200">
              <a:lnSpc>
                <a:spcPct val="100000"/>
              </a:lnSpc>
              <a:spcBef>
                <a:spcPts val="0"/>
              </a:spcBef>
            </a:pPr>
            <a:r>
              <a:rPr lang="en-US" sz="2900" dirty="0">
                <a:latin typeface="Arial"/>
                <a:cs typeface="Arial"/>
              </a:rPr>
              <a:t>This part will be the bulk of your training. </a:t>
            </a:r>
            <a:endParaRPr lang="en-US" dirty="0">
              <a:cs typeface="Calibri" panose="020F0502020204030204"/>
            </a:endParaRPr>
          </a:p>
          <a:p>
            <a:pPr marL="457200" indent="-457200">
              <a:lnSpc>
                <a:spcPct val="100000"/>
              </a:lnSpc>
              <a:spcBef>
                <a:spcPts val="0"/>
              </a:spcBef>
            </a:pPr>
            <a:r>
              <a:rPr lang="en-US" sz="2900" dirty="0">
                <a:latin typeface="Arial"/>
                <a:cs typeface="Arial"/>
              </a:rPr>
              <a:t>Switch it up, run drill stations so everyone is moving as much as possible and not waiting in lines. </a:t>
            </a:r>
          </a:p>
          <a:p>
            <a:pPr marL="457200" indent="-457200">
              <a:lnSpc>
                <a:spcPct val="100000"/>
              </a:lnSpc>
              <a:spcBef>
                <a:spcPts val="0"/>
              </a:spcBef>
            </a:pPr>
            <a:r>
              <a:rPr lang="en-US" sz="2900" dirty="0">
                <a:latin typeface="Arial"/>
                <a:cs typeface="Arial"/>
              </a:rPr>
              <a:t>Focus on the basics and fundamentals of the sport, repetition is key!</a:t>
            </a:r>
          </a:p>
          <a:p>
            <a:pPr marL="0" indent="0">
              <a:lnSpc>
                <a:spcPct val="100000"/>
              </a:lnSpc>
              <a:spcBef>
                <a:spcPts val="0"/>
              </a:spcBef>
              <a:buNone/>
            </a:pPr>
            <a:r>
              <a:rPr lang="en-US" sz="2900" b="1" dirty="0">
                <a:latin typeface="Arial"/>
                <a:ea typeface="Calibri"/>
                <a:cs typeface="Arial"/>
              </a:rPr>
              <a:t>Competition Situations (10-20 minutes)</a:t>
            </a:r>
          </a:p>
          <a:p>
            <a:pPr marL="457200" indent="-457200">
              <a:lnSpc>
                <a:spcPct val="100000"/>
              </a:lnSpc>
              <a:spcBef>
                <a:spcPts val="0"/>
              </a:spcBef>
            </a:pPr>
            <a:r>
              <a:rPr lang="en-US" sz="2900" dirty="0">
                <a:latin typeface="Arial"/>
                <a:ea typeface="Calibri"/>
                <a:cs typeface="Arial"/>
              </a:rPr>
              <a:t>Game-like situations, scrimmages</a:t>
            </a:r>
          </a:p>
          <a:p>
            <a:pPr marL="457200" indent="-457200">
              <a:lnSpc>
                <a:spcPct val="100000"/>
              </a:lnSpc>
              <a:spcBef>
                <a:spcPts val="0"/>
              </a:spcBef>
            </a:pPr>
            <a:r>
              <a:rPr lang="en-US" sz="2900" dirty="0">
                <a:latin typeface="Arial"/>
                <a:ea typeface="Calibri"/>
                <a:cs typeface="Arial"/>
              </a:rPr>
              <a:t>Fitness/endurance - get the heart rate up</a:t>
            </a:r>
          </a:p>
          <a:p>
            <a:pPr marL="0"/>
            <a:endParaRPr lang="en-US" sz="2400" dirty="0">
              <a:ea typeface="Calibri"/>
              <a:cs typeface="Calibri"/>
            </a:endParaRPr>
          </a:p>
          <a:p>
            <a:pPr marL="0"/>
            <a:endParaRPr lang="en-US" sz="1700">
              <a:ea typeface="Calibri"/>
              <a:cs typeface="Calibri"/>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5DE2A5EC-EEF2-D9BF-E593-0E869ADD5D90}"/>
              </a:ext>
            </a:extLst>
          </p:cNvPr>
          <p:cNvPicPr preferRelativeResize="0"/>
          <p:nvPr/>
        </p:nvPicPr>
        <p:blipFill>
          <a:blip r:embed="rId3"/>
          <a:stretch>
            <a:fillRect/>
          </a:stretch>
        </p:blipFill>
        <p:spPr>
          <a:xfrm>
            <a:off x="6214067" y="727451"/>
            <a:ext cx="5458968" cy="1664984"/>
          </a:xfrm>
          <a:prstGeom prst="rect">
            <a:avLst/>
          </a:prstGeom>
          <a:noFill/>
        </p:spPr>
      </p:pic>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42</a:t>
            </a:fld>
            <a:endParaRPr lang="en-US" kern="1200">
              <a:latin typeface="+mn-lt"/>
              <a:ea typeface="+mn-ea"/>
              <a:cs typeface="+mn-cs"/>
            </a:endParaRPr>
          </a:p>
        </p:txBody>
      </p:sp>
    </p:spTree>
    <p:extLst>
      <p:ext uri="{BB962C8B-B14F-4D97-AF65-F5344CB8AC3E}">
        <p14:creationId xmlns:p14="http://schemas.microsoft.com/office/powerpoint/2010/main" val="2921332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Google Shape;215;p35"/>
          <p:cNvSpPr txBox="1">
            <a:spLocks noGrp="1"/>
          </p:cNvSpPr>
          <p:nvPr>
            <p:ph type="title"/>
          </p:nvPr>
        </p:nvSpPr>
        <p:spPr>
          <a:xfrm>
            <a:off x="641821" y="1031966"/>
            <a:ext cx="4808003" cy="762871"/>
          </a:xfrm>
          <a:prstGeom prst="rect">
            <a:avLst/>
          </a:prstGeom>
        </p:spPr>
        <p:txBody>
          <a:bodyPr spcFirstLastPara="1" vert="horz" lIns="91440" tIns="45720" rIns="91440" bIns="45720" rtlCol="0" anchor="b" anchorCtr="0">
            <a:normAutofit fontScale="90000"/>
          </a:bodyPr>
          <a:lstStyle/>
          <a:p>
            <a:r>
              <a:rPr lang="en-US" sz="5000" b="1" dirty="0"/>
              <a:t>Cool Down</a:t>
            </a:r>
            <a:endParaRPr lang="en-US" sz="5000" b="1" kern="1200" dirty="0">
              <a:latin typeface="+mj-lt"/>
              <a:cs typeface="Calibri Light"/>
            </a:endParaRPr>
          </a:p>
        </p:txBody>
      </p:sp>
      <p:sp>
        <p:nvSpPr>
          <p:cNvPr id="2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35"/>
          <p:cNvSpPr txBox="1">
            <a:spLocks noGrp="1"/>
          </p:cNvSpPr>
          <p:nvPr>
            <p:ph sz="half" idx="1"/>
          </p:nvPr>
        </p:nvSpPr>
        <p:spPr>
          <a:xfrm>
            <a:off x="645313" y="2562933"/>
            <a:ext cx="10526699" cy="3547872"/>
          </a:xfrm>
          <a:prstGeom prst="rect">
            <a:avLst/>
          </a:prstGeom>
        </p:spPr>
        <p:txBody>
          <a:bodyPr spcFirstLastPara="1" vert="horz" lIns="91440" tIns="45720" rIns="91440" bIns="45720" rtlCol="0" anchor="t" anchorCtr="0">
            <a:noAutofit/>
          </a:bodyPr>
          <a:lstStyle/>
          <a:p>
            <a:pPr marL="0" indent="0">
              <a:lnSpc>
                <a:spcPct val="110000"/>
              </a:lnSpc>
              <a:spcBef>
                <a:spcPts val="850"/>
              </a:spcBef>
              <a:buNone/>
            </a:pPr>
            <a:r>
              <a:rPr lang="en-US" sz="2000" b="1" dirty="0">
                <a:latin typeface="Ubuntu"/>
                <a:cs typeface="Arial"/>
              </a:rPr>
              <a:t>Cool Downs - 10 Minutes</a:t>
            </a:r>
            <a:endParaRPr lang="en-US" sz="2000" dirty="0">
              <a:latin typeface="Ubuntu"/>
              <a:cs typeface="Arial"/>
            </a:endParaRPr>
          </a:p>
          <a:p>
            <a:pPr marL="457200" indent="-317500">
              <a:lnSpc>
                <a:spcPct val="110000"/>
              </a:lnSpc>
              <a:spcBef>
                <a:spcPts val="850"/>
              </a:spcBef>
              <a:buFont typeface="Arial,Sans-Serif"/>
              <a:buChar char="●"/>
            </a:pPr>
            <a:r>
              <a:rPr lang="en-US" sz="2000" dirty="0">
                <a:latin typeface="Ubuntu"/>
                <a:cs typeface="Arial"/>
              </a:rPr>
              <a:t>2 laps around the field/court/parking lot - walk, speed walk, jog </a:t>
            </a:r>
          </a:p>
          <a:p>
            <a:pPr marL="457200" indent="-317500">
              <a:lnSpc>
                <a:spcPct val="110000"/>
              </a:lnSpc>
              <a:spcBef>
                <a:spcPts val="0"/>
              </a:spcBef>
              <a:buFont typeface="Arial,Sans-Serif"/>
              <a:buChar char="●"/>
            </a:pPr>
            <a:r>
              <a:rPr lang="en-US" sz="2000" dirty="0">
                <a:latin typeface="Ubuntu"/>
                <a:cs typeface="Arial"/>
              </a:rPr>
              <a:t>Exercises that slow the heart down, stretches</a:t>
            </a:r>
          </a:p>
          <a:p>
            <a:pPr marL="457200" indent="-317500">
              <a:lnSpc>
                <a:spcPct val="110000"/>
              </a:lnSpc>
              <a:spcBef>
                <a:spcPts val="0"/>
              </a:spcBef>
              <a:buFont typeface="Arial,Sans-Serif"/>
              <a:buChar char="●"/>
            </a:pPr>
            <a:r>
              <a:rPr lang="en-US" sz="2000" dirty="0">
                <a:latin typeface="Ubuntu"/>
                <a:cs typeface="Arial"/>
              </a:rPr>
              <a:t>Cool Down each part of the body</a:t>
            </a:r>
          </a:p>
          <a:p>
            <a:pPr marL="457200" indent="-317500">
              <a:lnSpc>
                <a:spcPct val="110000"/>
              </a:lnSpc>
              <a:spcBef>
                <a:spcPts val="0"/>
              </a:spcBef>
              <a:buFont typeface="Arial,Sans-Serif"/>
              <a:buChar char="●"/>
            </a:pPr>
            <a:r>
              <a:rPr lang="en-US" sz="2000" dirty="0">
                <a:latin typeface="Ubuntu"/>
                <a:cs typeface="Arial"/>
                <a:hlinkClick r:id="rId3"/>
              </a:rPr>
              <a:t>SOI Cool Down Guide</a:t>
            </a:r>
          </a:p>
          <a:p>
            <a:pPr marL="457200" indent="-317500">
              <a:lnSpc>
                <a:spcPct val="110000"/>
              </a:lnSpc>
              <a:spcBef>
                <a:spcPts val="0"/>
              </a:spcBef>
              <a:buFont typeface="Arial,Sans-Serif"/>
              <a:buChar char="●"/>
            </a:pPr>
            <a:r>
              <a:rPr lang="en-US" sz="2000" dirty="0">
                <a:latin typeface="Ubuntu"/>
                <a:cs typeface="Arial"/>
              </a:rPr>
              <a:t>Conduct Athlete Performance Training lesson of the day</a:t>
            </a:r>
            <a:endParaRPr lang="en-US" dirty="0"/>
          </a:p>
          <a:p>
            <a:pPr marL="0" indent="0">
              <a:lnSpc>
                <a:spcPct val="110000"/>
              </a:lnSpc>
              <a:spcBef>
                <a:spcPts val="850"/>
              </a:spcBef>
              <a:buNone/>
            </a:pPr>
            <a:r>
              <a:rPr lang="en-US" sz="2000" b="1" dirty="0">
                <a:latin typeface="Ubuntu"/>
                <a:cs typeface="Arial"/>
              </a:rPr>
              <a:t>At this time remind athletes: </a:t>
            </a:r>
            <a:endParaRPr lang="en-US" sz="2000" dirty="0">
              <a:latin typeface="Ubuntu"/>
              <a:cs typeface="Arial"/>
            </a:endParaRPr>
          </a:p>
          <a:p>
            <a:pPr marL="457200" indent="-317500">
              <a:lnSpc>
                <a:spcPct val="110000"/>
              </a:lnSpc>
              <a:spcBef>
                <a:spcPts val="850"/>
              </a:spcBef>
              <a:buFont typeface="Arial,Sans-Serif"/>
              <a:buChar char="●"/>
            </a:pPr>
            <a:r>
              <a:rPr lang="en-US" sz="2000" dirty="0">
                <a:latin typeface="Ubuntu"/>
                <a:cs typeface="Arial"/>
              </a:rPr>
              <a:t>Next Practice or information on upcoming event</a:t>
            </a:r>
          </a:p>
          <a:p>
            <a:pPr marL="457200" indent="-317500">
              <a:lnSpc>
                <a:spcPct val="110000"/>
              </a:lnSpc>
              <a:spcBef>
                <a:spcPts val="0"/>
              </a:spcBef>
              <a:buFont typeface="Arial,Sans-Serif"/>
              <a:buChar char="●"/>
            </a:pPr>
            <a:r>
              <a:rPr lang="en-US" sz="2000" dirty="0">
                <a:latin typeface="Ubuntu"/>
                <a:cs typeface="Arial"/>
              </a:rPr>
              <a:t>Stretch before bed  - Every night (use cool down stretches to build flexibility and prevent injury)</a:t>
            </a:r>
          </a:p>
          <a:p>
            <a:pPr marL="457200" indent="-317500">
              <a:lnSpc>
                <a:spcPct val="110000"/>
              </a:lnSpc>
              <a:spcBef>
                <a:spcPts val="0"/>
              </a:spcBef>
              <a:buFont typeface="Arial,Sans-Serif"/>
              <a:buChar char="●"/>
            </a:pPr>
            <a:r>
              <a:rPr lang="en-US" sz="2000" dirty="0">
                <a:latin typeface="Ubuntu"/>
                <a:cs typeface="Arial"/>
              </a:rPr>
              <a:t>Bring your own water bottle</a:t>
            </a:r>
          </a:p>
          <a:p>
            <a:pPr marL="0"/>
            <a:endParaRPr lang="en-US" sz="1700">
              <a:latin typeface="Calibri" panose="020F0502020204030204"/>
              <a:cs typeface="Calibri"/>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5DE2A5EC-EEF2-D9BF-E593-0E869ADD5D90}"/>
              </a:ext>
            </a:extLst>
          </p:cNvPr>
          <p:cNvPicPr preferRelativeResize="0"/>
          <p:nvPr/>
        </p:nvPicPr>
        <p:blipFill>
          <a:blip r:embed="rId4"/>
          <a:stretch>
            <a:fillRect/>
          </a:stretch>
        </p:blipFill>
        <p:spPr>
          <a:xfrm>
            <a:off x="6214067" y="727451"/>
            <a:ext cx="5458968" cy="1664984"/>
          </a:xfrm>
          <a:prstGeom prst="rect">
            <a:avLst/>
          </a:prstGeom>
          <a:noFill/>
        </p:spPr>
      </p:pic>
      <p:sp>
        <p:nvSpPr>
          <p:cNvPr id="217" name="Google Shape;217;p35"/>
          <p:cNvSpPr txBox="1">
            <a:spLocks noGrp="1"/>
          </p:cNvSpPr>
          <p:nvPr>
            <p:ph type="sldNum" sz="quarter"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kern="1200">
                <a:latin typeface="+mn-lt"/>
                <a:ea typeface="+mn-ea"/>
                <a:cs typeface="+mn-cs"/>
              </a:rPr>
              <a:pPr lvl="0" indent="0">
                <a:spcBef>
                  <a:spcPts val="0"/>
                </a:spcBef>
                <a:spcAft>
                  <a:spcPts val="600"/>
                </a:spcAft>
                <a:buClr>
                  <a:srgbClr val="000000"/>
                </a:buClr>
                <a:buFont typeface="Arial"/>
                <a:buNone/>
              </a:pPr>
              <a:t>43</a:t>
            </a:fld>
            <a:endParaRPr lang="en-US" kern="1200">
              <a:latin typeface="+mn-lt"/>
              <a:ea typeface="+mn-ea"/>
              <a:cs typeface="+mn-cs"/>
            </a:endParaRPr>
          </a:p>
        </p:txBody>
      </p:sp>
    </p:spTree>
    <p:extLst>
      <p:ext uri="{BB962C8B-B14F-4D97-AF65-F5344CB8AC3E}">
        <p14:creationId xmlns:p14="http://schemas.microsoft.com/office/powerpoint/2010/main" val="3195777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5"/>
        <p:cNvGrpSpPr/>
        <p:nvPr/>
      </p:nvGrpSpPr>
      <p:grpSpPr>
        <a:xfrm>
          <a:off x="0" y="0"/>
          <a:ext cx="0" cy="0"/>
          <a:chOff x="0" y="0"/>
          <a:chExt cx="0" cy="0"/>
        </a:xfrm>
      </p:grpSpPr>
      <p:sp useBgFill="1">
        <p:nvSpPr>
          <p:cNvPr id="233" name="Rectangle 23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36"/>
          <p:cNvSpPr txBox="1">
            <a:spLocks noGrp="1"/>
          </p:cNvSpPr>
          <p:nvPr>
            <p:ph type="title"/>
          </p:nvPr>
        </p:nvSpPr>
        <p:spPr>
          <a:xfrm>
            <a:off x="640080" y="329184"/>
            <a:ext cx="6894576" cy="1783080"/>
          </a:xfrm>
          <a:prstGeom prst="rect">
            <a:avLst/>
          </a:prstGeom>
        </p:spPr>
        <p:txBody>
          <a:bodyPr spcFirstLastPara="1" lIns="91425" tIns="91425" rIns="91425" bIns="91425" anchor="b" anchorCtr="0">
            <a:normAutofit/>
          </a:bodyPr>
          <a:lstStyle/>
          <a:p>
            <a:pPr marL="0" lvl="0" indent="0" rtl="0">
              <a:spcBef>
                <a:spcPts val="0"/>
              </a:spcBef>
              <a:spcAft>
                <a:spcPts val="0"/>
              </a:spcAft>
              <a:buNone/>
            </a:pPr>
            <a:r>
              <a:rPr lang="en-US" sz="5400" b="1">
                <a:latin typeface="Calibri"/>
                <a:ea typeface="Ubuntu"/>
                <a:cs typeface="Ubuntu"/>
                <a:sym typeface="Ubuntu"/>
              </a:rPr>
              <a:t>Coaching Requirements</a:t>
            </a:r>
          </a:p>
        </p:txBody>
      </p:sp>
      <p:sp>
        <p:nvSpPr>
          <p:cNvPr id="2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Google Shape;227;p36"/>
          <p:cNvSpPr txBox="1">
            <a:spLocks noGrp="1"/>
          </p:cNvSpPr>
          <p:nvPr>
            <p:ph idx="1"/>
          </p:nvPr>
        </p:nvSpPr>
        <p:spPr>
          <a:xfrm>
            <a:off x="640080" y="2706624"/>
            <a:ext cx="6894576" cy="3483864"/>
          </a:xfrm>
          <a:prstGeom prst="rect">
            <a:avLst/>
          </a:prstGeom>
        </p:spPr>
        <p:txBody>
          <a:bodyPr spcFirstLastPara="1" vert="horz" lIns="91425" tIns="91425" rIns="91425" bIns="91425" rtlCol="0" anchor="t" anchorCtr="0">
            <a:normAutofit/>
          </a:bodyPr>
          <a:lstStyle/>
          <a:p>
            <a:pPr marL="76200" indent="0">
              <a:buClr>
                <a:schemeClr val="dk1"/>
              </a:buClr>
              <a:buSzPts val="2400"/>
              <a:buNone/>
            </a:pPr>
            <a:r>
              <a:rPr lang="en-US" sz="2200" b="1" dirty="0"/>
              <a:t>As of January 2021, Coach requirements for training and competition:</a:t>
            </a:r>
            <a:endParaRPr lang="en-US" sz="2200" b="1" dirty="0">
              <a:latin typeface="Calibri"/>
              <a:ea typeface="Calibri"/>
              <a:cs typeface="Calibri"/>
            </a:endParaRPr>
          </a:p>
          <a:p>
            <a:pPr marL="457200" indent="-381000">
              <a:buClr>
                <a:srgbClr val="000000"/>
              </a:buClr>
              <a:buSzPts val="2400"/>
              <a:buFont typeface="Ubuntu"/>
              <a:buChar char="●"/>
            </a:pPr>
            <a:r>
              <a:rPr lang="en-US" sz="2200" b="1" dirty="0">
                <a:latin typeface="Calibri"/>
                <a:ea typeface="Ubuntu"/>
                <a:cs typeface="Ubuntu"/>
                <a:sym typeface="Ubuntu"/>
              </a:rPr>
              <a:t>Team Sports:</a:t>
            </a:r>
            <a:endParaRPr lang="en-US" sz="2200" dirty="0">
              <a:highlight>
                <a:srgbClr val="FFFF00"/>
              </a:highlight>
              <a:latin typeface="Calibri"/>
              <a:ea typeface="Ubuntu"/>
              <a:cs typeface="Ubuntu"/>
            </a:endParaRPr>
          </a:p>
          <a:p>
            <a:pPr marL="914400" lvl="1">
              <a:buClr>
                <a:srgbClr val="000000"/>
              </a:buClr>
              <a:buSzPts val="2400"/>
              <a:buFont typeface="Ubuntu"/>
              <a:buChar char="●"/>
            </a:pPr>
            <a:r>
              <a:rPr lang="en-US" sz="2200" dirty="0">
                <a:latin typeface="Calibri"/>
                <a:ea typeface="Ubuntu"/>
                <a:cs typeface="Ubuntu"/>
                <a:sym typeface="Ubuntu"/>
              </a:rPr>
              <a:t>  Must have at least one or more certified coach(s) per team </a:t>
            </a:r>
            <a:endParaRPr lang="en-US" sz="2200" dirty="0">
              <a:latin typeface="Calibri"/>
              <a:ea typeface="Ubuntu"/>
              <a:cs typeface="Ubuntu"/>
            </a:endParaRPr>
          </a:p>
          <a:p>
            <a:pPr marL="457200" indent="-381000">
              <a:buClr>
                <a:srgbClr val="000000"/>
              </a:buClr>
              <a:buSzPts val="2400"/>
              <a:buFont typeface="Ubuntu"/>
              <a:buChar char="●"/>
            </a:pPr>
            <a:r>
              <a:rPr lang="en-US" sz="2200" b="1" dirty="0">
                <a:latin typeface="Calibri"/>
                <a:ea typeface="Ubuntu"/>
                <a:cs typeface="Ubuntu"/>
                <a:sym typeface="Ubuntu"/>
              </a:rPr>
              <a:t>Individual Sports and Team Individual Skills:</a:t>
            </a:r>
            <a:endParaRPr lang="en-US" sz="2200" dirty="0">
              <a:latin typeface="Calibri"/>
              <a:ea typeface="Ubuntu"/>
              <a:cs typeface="Ubuntu"/>
            </a:endParaRPr>
          </a:p>
          <a:p>
            <a:pPr marL="914400" lvl="1">
              <a:buClr>
                <a:srgbClr val="000000"/>
              </a:buClr>
              <a:buSzPts val="2400"/>
              <a:buFont typeface="Ubuntu"/>
              <a:buChar char="●"/>
            </a:pPr>
            <a:r>
              <a:rPr lang="en-US" sz="2200" dirty="0">
                <a:latin typeface="Calibri"/>
                <a:ea typeface="Ubuntu"/>
                <a:cs typeface="Ubuntu"/>
                <a:sym typeface="Ubuntu"/>
              </a:rPr>
              <a:t>  Must have at least one or more certified coach(s) per 25 athletes </a:t>
            </a:r>
            <a:endParaRPr lang="en-US" sz="2200" dirty="0">
              <a:latin typeface="Calibri"/>
              <a:ea typeface="Ubuntu"/>
              <a:cs typeface="Ubuntu"/>
            </a:endParaRPr>
          </a:p>
          <a:p>
            <a:pPr marL="0" lvl="0" indent="0" rtl="0">
              <a:spcBef>
                <a:spcPts val="1000"/>
              </a:spcBef>
              <a:spcAft>
                <a:spcPts val="1000"/>
              </a:spcAft>
              <a:buNone/>
            </a:pPr>
            <a:endParaRPr lang="en-US" sz="2200">
              <a:latin typeface="Ubuntu"/>
              <a:ea typeface="Ubuntu"/>
              <a:cs typeface="Ubuntu"/>
              <a:sym typeface="Ubuntu"/>
            </a:endParaRPr>
          </a:p>
        </p:txBody>
      </p:sp>
      <p:pic>
        <p:nvPicPr>
          <p:cNvPr id="2" name="Picture 2" descr="A picture containing person&#10;&#10;Description automatically generated">
            <a:extLst>
              <a:ext uri="{FF2B5EF4-FFF2-40B4-BE49-F238E27FC236}">
                <a16:creationId xmlns:a16="http://schemas.microsoft.com/office/drawing/2014/main" id="{C0DC6711-FA72-3F09-2722-EF038454C70D}"/>
              </a:ext>
            </a:extLst>
          </p:cNvPr>
          <p:cNvPicPr>
            <a:picLocks noChangeAspect="1"/>
          </p:cNvPicPr>
          <p:nvPr/>
        </p:nvPicPr>
        <p:blipFill>
          <a:blip r:embed="rId3"/>
          <a:stretch>
            <a:fillRect/>
          </a:stretch>
        </p:blipFill>
        <p:spPr>
          <a:xfrm>
            <a:off x="7676934" y="2706116"/>
            <a:ext cx="4014216" cy="2989309"/>
          </a:xfrm>
          <a:prstGeom prst="rect">
            <a:avLst/>
          </a:prstGeom>
        </p:spPr>
      </p:pic>
      <p:pic>
        <p:nvPicPr>
          <p:cNvPr id="4" name="Google Shape;78;p16" descr="A picture containing font, graphics, logo, symbol&#10;&#10;Description automatically generated">
            <a:extLst>
              <a:ext uri="{FF2B5EF4-FFF2-40B4-BE49-F238E27FC236}">
                <a16:creationId xmlns:a16="http://schemas.microsoft.com/office/drawing/2014/main" id="{8151B9B4-A9C9-6DAC-4B5B-BA1F0A117E0A}"/>
              </a:ext>
            </a:extLst>
          </p:cNvPr>
          <p:cNvPicPr preferRelativeResize="0"/>
          <p:nvPr/>
        </p:nvPicPr>
        <p:blipFill>
          <a:blip r:embed="rId4"/>
          <a:stretch>
            <a:fillRect/>
          </a:stretch>
        </p:blipFill>
        <p:spPr>
          <a:xfrm>
            <a:off x="7676934" y="690441"/>
            <a:ext cx="3995928" cy="1218757"/>
          </a:xfrm>
          <a:prstGeom prst="rect">
            <a:avLst/>
          </a:prstGeom>
          <a:noFill/>
        </p:spPr>
      </p:pic>
      <p:sp>
        <p:nvSpPr>
          <p:cNvPr id="228" name="Google Shape;228;p36"/>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44</a:t>
            </a:fld>
            <a:endParaRPr lang="en-US"/>
          </a:p>
        </p:txBody>
      </p:sp>
    </p:spTree>
    <p:extLst>
      <p:ext uri="{BB962C8B-B14F-4D97-AF65-F5344CB8AC3E}">
        <p14:creationId xmlns:p14="http://schemas.microsoft.com/office/powerpoint/2010/main" val="80741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7C36-79EC-7C39-4CAD-D66773643FE8}"/>
              </a:ext>
            </a:extLst>
          </p:cNvPr>
          <p:cNvSpPr>
            <a:spLocks noGrp="1"/>
          </p:cNvSpPr>
          <p:nvPr>
            <p:ph type="ctrTitle"/>
          </p:nvPr>
        </p:nvSpPr>
        <p:spPr>
          <a:xfrm>
            <a:off x="584935" y="329184"/>
            <a:ext cx="8452155" cy="1783080"/>
          </a:xfrm>
        </p:spPr>
        <p:txBody>
          <a:bodyPr vert="horz" lIns="91440" tIns="45720" rIns="91440" bIns="45720" rtlCol="0" anchor="b">
            <a:normAutofit/>
          </a:bodyPr>
          <a:lstStyle/>
          <a:p>
            <a:pPr algn="l"/>
            <a:r>
              <a:rPr lang="en-US" sz="5400" b="1"/>
              <a:t>Continuing Education Update </a:t>
            </a:r>
          </a:p>
        </p:txBody>
      </p:sp>
      <p:pic>
        <p:nvPicPr>
          <p:cNvPr id="5" name="Picture 5" descr="A picture containing text, sign&#10;&#10;Description automatically generated">
            <a:extLst>
              <a:ext uri="{FF2B5EF4-FFF2-40B4-BE49-F238E27FC236}">
                <a16:creationId xmlns:a16="http://schemas.microsoft.com/office/drawing/2014/main" id="{9BBE5CD6-C3C5-F607-D1C6-D639482D7102}"/>
              </a:ext>
            </a:extLst>
          </p:cNvPr>
          <p:cNvPicPr>
            <a:picLocks noChangeAspect="1"/>
          </p:cNvPicPr>
          <p:nvPr/>
        </p:nvPicPr>
        <p:blipFill>
          <a:blip r:embed="rId2"/>
          <a:stretch>
            <a:fillRect/>
          </a:stretch>
        </p:blipFill>
        <p:spPr>
          <a:xfrm>
            <a:off x="9344685" y="2286000"/>
            <a:ext cx="2843946" cy="3907536"/>
          </a:xfrm>
          <a:prstGeom prst="rect">
            <a:avLst/>
          </a:prstGeom>
        </p:spPr>
      </p:pic>
      <p:sp>
        <p:nvSpPr>
          <p:cNvPr id="30"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78;p16" descr="A picture containing font, graphics, logo, symbol&#10;&#10;Description automatically generated">
            <a:extLst>
              <a:ext uri="{FF2B5EF4-FFF2-40B4-BE49-F238E27FC236}">
                <a16:creationId xmlns:a16="http://schemas.microsoft.com/office/drawing/2014/main" id="{E6B0F73B-FBFC-E9C7-AED2-44C8C64E1BB2}"/>
              </a:ext>
            </a:extLst>
          </p:cNvPr>
          <p:cNvPicPr preferRelativeResize="0"/>
          <p:nvPr/>
        </p:nvPicPr>
        <p:blipFill>
          <a:blip r:embed="rId3"/>
          <a:stretch>
            <a:fillRect/>
          </a:stretch>
        </p:blipFill>
        <p:spPr>
          <a:xfrm>
            <a:off x="8414493" y="607092"/>
            <a:ext cx="3995928" cy="1218757"/>
          </a:xfrm>
          <a:prstGeom prst="rect">
            <a:avLst/>
          </a:prstGeom>
          <a:noFill/>
        </p:spPr>
      </p:pic>
      <p:sp>
        <p:nvSpPr>
          <p:cNvPr id="3" name="Subtitle 2">
            <a:extLst>
              <a:ext uri="{FF2B5EF4-FFF2-40B4-BE49-F238E27FC236}">
                <a16:creationId xmlns:a16="http://schemas.microsoft.com/office/drawing/2014/main" id="{CF02D875-D02A-527F-1E6C-359A436D763C}"/>
              </a:ext>
            </a:extLst>
          </p:cNvPr>
          <p:cNvSpPr>
            <a:spLocks noGrp="1"/>
          </p:cNvSpPr>
          <p:nvPr>
            <p:ph type="subTitle" idx="1"/>
          </p:nvPr>
        </p:nvSpPr>
        <p:spPr>
          <a:xfrm>
            <a:off x="973117" y="2706624"/>
            <a:ext cx="8135853" cy="3483864"/>
          </a:xfrm>
        </p:spPr>
        <p:txBody>
          <a:bodyPr vert="horz" lIns="91440" tIns="45720" rIns="91440" bIns="45720" rtlCol="0" anchor="t">
            <a:normAutofit lnSpcReduction="10000"/>
          </a:bodyPr>
          <a:lstStyle/>
          <a:p>
            <a:pPr indent="-228600" algn="l">
              <a:buFont typeface="Arial" panose="020B0604020202020204" pitchFamily="34" charset="0"/>
              <a:buChar char="•"/>
            </a:pPr>
            <a:r>
              <a:rPr lang="en-US" b="1" dirty="0"/>
              <a:t>Protective Behavior and Concussion Training</a:t>
            </a:r>
            <a:r>
              <a:rPr lang="en-US" dirty="0"/>
              <a:t> has been removed from the list of approved courses for Continuing Education and from the Continuing Education Request form.</a:t>
            </a:r>
            <a:endParaRPr lang="en-US" dirty="0">
              <a:ea typeface="Calibri"/>
              <a:cs typeface="Calibri"/>
            </a:endParaRPr>
          </a:p>
          <a:p>
            <a:pPr indent="-228600" algn="l">
              <a:buFont typeface="Arial" panose="020B0604020202020204" pitchFamily="34" charset="0"/>
              <a:buChar char="•"/>
            </a:pPr>
            <a:endParaRPr lang="en-US" b="1" dirty="0">
              <a:ea typeface="Calibri"/>
              <a:cs typeface="Calibri"/>
            </a:endParaRPr>
          </a:p>
          <a:p>
            <a:pPr indent="-228600" algn="l">
              <a:buFont typeface="Arial" panose="020B0604020202020204" pitchFamily="34" charset="0"/>
              <a:buChar char="•"/>
            </a:pPr>
            <a:r>
              <a:rPr lang="en-US" b="1" dirty="0"/>
              <a:t>Effective February 1, 2023, these two courses will not be accepted for continuing education</a:t>
            </a:r>
            <a:endParaRPr lang="en-US" dirty="0">
              <a:ea typeface="Calibri"/>
              <a:cs typeface="Calibri"/>
            </a:endParaRPr>
          </a:p>
          <a:p>
            <a:pPr indent="-228600" algn="l">
              <a:buFont typeface="Arial" panose="020B0604020202020204" pitchFamily="34" charset="0"/>
              <a:buChar char="•"/>
            </a:pPr>
            <a:endParaRPr lang="en-US" b="1" dirty="0">
              <a:ea typeface="Calibri"/>
              <a:cs typeface="Calibri"/>
            </a:endParaRPr>
          </a:p>
          <a:p>
            <a:pPr indent="-228600" algn="l">
              <a:buFont typeface="Arial" panose="020B0604020202020204" pitchFamily="34" charset="0"/>
              <a:buChar char="•"/>
            </a:pPr>
            <a:r>
              <a:rPr lang="en-US" dirty="0"/>
              <a:t>There are plenty of Continuing Education options available on the </a:t>
            </a:r>
            <a:r>
              <a:rPr lang="en-US" dirty="0">
                <a:hlinkClick r:id="rId4"/>
              </a:rPr>
              <a:t>SOPA website</a:t>
            </a:r>
            <a:r>
              <a:rPr lang="en-US" dirty="0"/>
              <a:t>. </a:t>
            </a:r>
            <a:endParaRPr lang="en-US" dirty="0">
              <a:ea typeface="Calibri"/>
              <a:cs typeface="Calibri"/>
            </a:endParaRPr>
          </a:p>
          <a:p>
            <a:pPr indent="-228600" algn="l">
              <a:buFont typeface="Arial" panose="020B0604020202020204" pitchFamily="34" charset="0"/>
              <a:buChar char="•"/>
            </a:pPr>
            <a:endParaRPr lang="en-US" sz="2000"/>
          </a:p>
        </p:txBody>
      </p:sp>
      <p:sp>
        <p:nvSpPr>
          <p:cNvPr id="4" name="Slide Number Placeholder 3">
            <a:extLst>
              <a:ext uri="{FF2B5EF4-FFF2-40B4-BE49-F238E27FC236}">
                <a16:creationId xmlns:a16="http://schemas.microsoft.com/office/drawing/2014/main" id="{6465630D-558E-6A75-2417-3746DFB0639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latin typeface="+mn-lt"/>
                <a:ea typeface="+mn-ea"/>
                <a:cs typeface="+mn-cs"/>
              </a:rPr>
              <a:pPr lvl="0" indent="0">
                <a:spcBef>
                  <a:spcPts val="0"/>
                </a:spcBef>
                <a:spcAft>
                  <a:spcPts val="600"/>
                </a:spcAft>
                <a:buNone/>
              </a:pPr>
              <a:t>45</a:t>
            </a:fld>
            <a:r>
              <a:rPr lang="en-US" kern="1200">
                <a:latin typeface="+mn-lt"/>
                <a:ea typeface="+mn-ea"/>
                <a:cs typeface="+mn-cs"/>
              </a:rPr>
              <a:t> /  Special Olympics Pennsylvania</a:t>
            </a:r>
          </a:p>
        </p:txBody>
      </p:sp>
    </p:spTree>
    <p:extLst>
      <p:ext uri="{BB962C8B-B14F-4D97-AF65-F5344CB8AC3E}">
        <p14:creationId xmlns:p14="http://schemas.microsoft.com/office/powerpoint/2010/main" val="3517942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7C36-79EC-7C39-4CAD-D66773643FE8}"/>
              </a:ext>
            </a:extLst>
          </p:cNvPr>
          <p:cNvSpPr>
            <a:spLocks noGrp="1"/>
          </p:cNvSpPr>
          <p:nvPr>
            <p:ph type="ctrTitle"/>
          </p:nvPr>
        </p:nvSpPr>
        <p:spPr>
          <a:xfrm>
            <a:off x="630936" y="640080"/>
            <a:ext cx="4818888" cy="1481328"/>
          </a:xfrm>
        </p:spPr>
        <p:txBody>
          <a:bodyPr vert="horz" lIns="91440" tIns="45720" rIns="91440" bIns="45720" rtlCol="0" anchor="b">
            <a:normAutofit/>
          </a:bodyPr>
          <a:lstStyle/>
          <a:p>
            <a:pPr algn="l"/>
            <a:r>
              <a:rPr lang="en-US" sz="5000" b="1" kern="1200">
                <a:solidFill>
                  <a:schemeClr val="tx1"/>
                </a:solidFill>
                <a:latin typeface="+mj-lt"/>
                <a:ea typeface="+mj-ea"/>
                <a:cs typeface="+mj-cs"/>
              </a:rPr>
              <a:t>Coaching Practicum Hours</a:t>
            </a:r>
            <a:r>
              <a:rPr lang="en-US" sz="5000" kern="1200">
                <a:solidFill>
                  <a:schemeClr val="tx1"/>
                </a:solidFill>
                <a:latin typeface="+mj-lt"/>
                <a:ea typeface="+mj-ea"/>
                <a:cs typeface="+mj-cs"/>
              </a:rPr>
              <a:t> </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F02D875-D02A-527F-1E6C-359A436D763C}"/>
              </a:ext>
            </a:extLst>
          </p:cNvPr>
          <p:cNvSpPr>
            <a:spLocks noGrp="1"/>
          </p:cNvSpPr>
          <p:nvPr>
            <p:ph type="subTitle" idx="1"/>
          </p:nvPr>
        </p:nvSpPr>
        <p:spPr>
          <a:xfrm>
            <a:off x="645313" y="2660904"/>
            <a:ext cx="9951605" cy="3547872"/>
          </a:xfrm>
        </p:spPr>
        <p:txBody>
          <a:bodyPr vert="horz" lIns="91440" tIns="45720" rIns="91440" bIns="45720" rtlCol="0" anchor="t">
            <a:normAutofit/>
          </a:bodyPr>
          <a:lstStyle/>
          <a:p>
            <a:pPr marL="342900" indent="-228600" algn="l">
              <a:buFont typeface="Arial" panose="020B0604020202020204" pitchFamily="34" charset="0"/>
              <a:buChar char="•"/>
            </a:pPr>
            <a:r>
              <a:rPr lang="en-US" sz="2200"/>
              <a:t>If a coach needs to complete 10 required practicum hours from sport training courses, that were taken in 2019, 2020, 2021 they have until December 2023 to submit these hours.</a:t>
            </a:r>
          </a:p>
          <a:p>
            <a:pPr marL="342900" indent="-228600" algn="l">
              <a:buFont typeface="Arial" panose="020B0604020202020204" pitchFamily="34" charset="0"/>
              <a:buChar char="•"/>
            </a:pPr>
            <a:r>
              <a:rPr lang="en-US" sz="2200" b="1"/>
              <a:t>Hours must be submitted on their VSys Portal.</a:t>
            </a:r>
            <a:endParaRPr lang="en-US" sz="2200"/>
          </a:p>
          <a:p>
            <a:pPr marL="285750" indent="-228600" algn="l">
              <a:buFont typeface="Arial" panose="020B0604020202020204" pitchFamily="34" charset="0"/>
              <a:buChar char="•"/>
            </a:pPr>
            <a:endParaRPr lang="en-US" sz="2200"/>
          </a:p>
          <a:p>
            <a:pPr indent="-228600" algn="l">
              <a:buFont typeface="Arial" panose="020B0604020202020204" pitchFamily="34" charset="0"/>
              <a:buChar char="•"/>
            </a:pPr>
            <a:endParaRPr lang="en-US" sz="2200"/>
          </a:p>
        </p:txBody>
      </p:sp>
      <p:pic>
        <p:nvPicPr>
          <p:cNvPr id="6" name="Google Shape;78;p16" descr="A picture containing font, graphics, logo, symbol&#10;&#10;Description automatically generated">
            <a:extLst>
              <a:ext uri="{FF2B5EF4-FFF2-40B4-BE49-F238E27FC236}">
                <a16:creationId xmlns:a16="http://schemas.microsoft.com/office/drawing/2014/main" id="{E0632B4C-0866-5E3C-F0A0-9C8E4F488B9F}"/>
              </a:ext>
            </a:extLst>
          </p:cNvPr>
          <p:cNvPicPr preferRelativeResize="0"/>
          <p:nvPr/>
        </p:nvPicPr>
        <p:blipFill>
          <a:blip r:embed="rId2"/>
          <a:stretch>
            <a:fillRect/>
          </a:stretch>
        </p:blipFill>
        <p:spPr>
          <a:xfrm>
            <a:off x="6559123" y="468659"/>
            <a:ext cx="5458968" cy="1664984"/>
          </a:xfrm>
          <a:prstGeom prst="rect">
            <a:avLst/>
          </a:prstGeom>
          <a:noFill/>
        </p:spPr>
      </p:pic>
      <p:sp>
        <p:nvSpPr>
          <p:cNvPr id="4" name="Slide Number Placeholder 3">
            <a:extLst>
              <a:ext uri="{FF2B5EF4-FFF2-40B4-BE49-F238E27FC236}">
                <a16:creationId xmlns:a16="http://schemas.microsoft.com/office/drawing/2014/main" id="{6465630D-558E-6A75-2417-3746DFB0639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latin typeface="+mn-lt"/>
                <a:ea typeface="+mn-ea"/>
                <a:cs typeface="+mn-cs"/>
              </a:rPr>
              <a:pPr lvl="0" indent="0">
                <a:spcBef>
                  <a:spcPts val="0"/>
                </a:spcBef>
                <a:spcAft>
                  <a:spcPts val="600"/>
                </a:spcAft>
                <a:buNone/>
              </a:pPr>
              <a:t>46</a:t>
            </a:fld>
            <a:r>
              <a:rPr lang="en-US" kern="1200">
                <a:latin typeface="+mn-lt"/>
                <a:ea typeface="+mn-ea"/>
                <a:cs typeface="+mn-cs"/>
              </a:rPr>
              <a:t> /  Special Olympics Pennsylvania</a:t>
            </a:r>
          </a:p>
        </p:txBody>
      </p:sp>
    </p:spTree>
    <p:extLst>
      <p:ext uri="{BB962C8B-B14F-4D97-AF65-F5344CB8AC3E}">
        <p14:creationId xmlns:p14="http://schemas.microsoft.com/office/powerpoint/2010/main" val="3084084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97C36-79EC-7C39-4CAD-D66773643FE8}"/>
              </a:ext>
            </a:extLst>
          </p:cNvPr>
          <p:cNvSpPr>
            <a:spLocks noGrp="1"/>
          </p:cNvSpPr>
          <p:nvPr>
            <p:ph type="ctrTitle"/>
          </p:nvPr>
        </p:nvSpPr>
        <p:spPr>
          <a:xfrm>
            <a:off x="411480" y="991443"/>
            <a:ext cx="4443154" cy="1087819"/>
          </a:xfrm>
        </p:spPr>
        <p:txBody>
          <a:bodyPr vert="horz" lIns="91440" tIns="45720" rIns="91440" bIns="45720" rtlCol="0" anchor="b">
            <a:normAutofit/>
          </a:bodyPr>
          <a:lstStyle/>
          <a:p>
            <a:pPr algn="l"/>
            <a:r>
              <a:rPr lang="en-US" sz="3400" b="1" kern="1200" dirty="0">
                <a:latin typeface="+mj-lt"/>
                <a:ea typeface="+mj-ea"/>
                <a:cs typeface="+mj-cs"/>
              </a:rPr>
              <a:t>Expired Sport Certifications</a:t>
            </a:r>
            <a:r>
              <a:rPr lang="en-US" sz="3400" kern="1200" dirty="0">
                <a:latin typeface="+mj-lt"/>
                <a:ea typeface="+mj-ea"/>
                <a:cs typeface="+mj-cs"/>
              </a:rPr>
              <a:t> </a:t>
            </a:r>
          </a:p>
        </p:txBody>
      </p:sp>
      <p:sp>
        <p:nvSpPr>
          <p:cNvPr id="13"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CF02D875-D02A-527F-1E6C-359A436D763C}"/>
              </a:ext>
            </a:extLst>
          </p:cNvPr>
          <p:cNvSpPr>
            <a:spLocks noGrp="1"/>
          </p:cNvSpPr>
          <p:nvPr>
            <p:ph type="subTitle" idx="1"/>
          </p:nvPr>
        </p:nvSpPr>
        <p:spPr>
          <a:xfrm>
            <a:off x="411480" y="2684095"/>
            <a:ext cx="10654172" cy="3492868"/>
          </a:xfrm>
        </p:spPr>
        <p:txBody>
          <a:bodyPr vert="horz" lIns="91440" tIns="45720" rIns="91440" bIns="45720" rtlCol="0" anchor="t">
            <a:noAutofit/>
          </a:bodyPr>
          <a:lstStyle/>
          <a:p>
            <a:pPr marL="342900" indent="-228600" algn="l">
              <a:buFont typeface="Arial" panose="020B0604020202020204" pitchFamily="34" charset="0"/>
              <a:buChar char="•"/>
            </a:pPr>
            <a:r>
              <a:rPr lang="en-US" sz="2800" dirty="0"/>
              <a:t>If your sport certification expired between 2020 and 2022 you have until December of 2023 to complete your continuing education course to update your certifications.</a:t>
            </a:r>
            <a:endParaRPr lang="en-US" sz="2800" dirty="0">
              <a:ea typeface="Calibri"/>
              <a:cs typeface="Calibri"/>
            </a:endParaRPr>
          </a:p>
          <a:p>
            <a:pPr marL="342900" indent="-228600" algn="l">
              <a:buFont typeface="Arial" panose="020B0604020202020204" pitchFamily="34" charset="0"/>
              <a:buChar char="•"/>
            </a:pPr>
            <a:r>
              <a:rPr lang="en-US" sz="2800" b="1" dirty="0"/>
              <a:t>This extension expires on December 31, 2023.</a:t>
            </a:r>
            <a:r>
              <a:rPr lang="en-US" sz="2800" dirty="0"/>
              <a:t> </a:t>
            </a:r>
            <a:endParaRPr lang="en-US" sz="2800" dirty="0">
              <a:ea typeface="Calibri"/>
              <a:cs typeface="Calibri"/>
            </a:endParaRPr>
          </a:p>
          <a:p>
            <a:pPr marL="342900" indent="-228600" algn="l">
              <a:buFont typeface="Arial" panose="020B0604020202020204" pitchFamily="34" charset="0"/>
              <a:buChar char="•"/>
            </a:pPr>
            <a:r>
              <a:rPr lang="en-US" sz="2800" dirty="0"/>
              <a:t>On January 1, 2024, you will need to retake the Sport that has not been updated.</a:t>
            </a:r>
            <a:endParaRPr lang="en-US" sz="2800" dirty="0">
              <a:ea typeface="Calibri"/>
              <a:cs typeface="Calibri"/>
            </a:endParaRPr>
          </a:p>
          <a:p>
            <a:pPr marL="285750" indent="-228600" algn="l">
              <a:buFont typeface="Arial" panose="020B0604020202020204" pitchFamily="34" charset="0"/>
              <a:buChar char="•"/>
            </a:pPr>
            <a:endParaRPr lang="en-US" sz="1700"/>
          </a:p>
        </p:txBody>
      </p:sp>
      <p:pic>
        <p:nvPicPr>
          <p:cNvPr id="6" name="Google Shape;78;p16" descr="A picture containing font, graphics, logo, symbol&#10;&#10;Description automatically generated">
            <a:extLst>
              <a:ext uri="{FF2B5EF4-FFF2-40B4-BE49-F238E27FC236}">
                <a16:creationId xmlns:a16="http://schemas.microsoft.com/office/drawing/2014/main" id="{C7D4CF35-06DB-A990-6C3E-AF54E0302243}"/>
              </a:ext>
            </a:extLst>
          </p:cNvPr>
          <p:cNvPicPr preferRelativeResize="0"/>
          <p:nvPr/>
        </p:nvPicPr>
        <p:blipFill>
          <a:blip r:embed="rId2"/>
          <a:stretch>
            <a:fillRect/>
          </a:stretch>
        </p:blipFill>
        <p:spPr>
          <a:xfrm>
            <a:off x="6248458" y="406329"/>
            <a:ext cx="6440424" cy="1964328"/>
          </a:xfrm>
          <a:prstGeom prst="rect">
            <a:avLst/>
          </a:prstGeom>
          <a:noFill/>
        </p:spPr>
      </p:pic>
      <p:sp>
        <p:nvSpPr>
          <p:cNvPr id="4" name="Slide Number Placeholder 3">
            <a:extLst>
              <a:ext uri="{FF2B5EF4-FFF2-40B4-BE49-F238E27FC236}">
                <a16:creationId xmlns:a16="http://schemas.microsoft.com/office/drawing/2014/main" id="{6465630D-558E-6A75-2417-3746DFB0639D}"/>
              </a:ext>
            </a:extLst>
          </p:cNvPr>
          <p:cNvSpPr>
            <a:spLocks noGrp="1"/>
          </p:cNvSpPr>
          <p:nvPr>
            <p:ph type="sldNum" sz="quarter" idx="12"/>
          </p:nvPr>
        </p:nvSpPr>
        <p:spPr>
          <a:xfrm>
            <a:off x="9037321"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solidFill>
                  <a:schemeClr val="tx1">
                    <a:lumMod val="50000"/>
                    <a:lumOff val="50000"/>
                  </a:schemeClr>
                </a:solidFill>
                <a:latin typeface="+mn-lt"/>
                <a:ea typeface="+mn-ea"/>
                <a:cs typeface="+mn-cs"/>
              </a:rPr>
              <a:pPr lvl="0" indent="0">
                <a:spcBef>
                  <a:spcPts val="0"/>
                </a:spcBef>
                <a:spcAft>
                  <a:spcPts val="600"/>
                </a:spcAft>
                <a:buNone/>
              </a:pPr>
              <a:t>47</a:t>
            </a:fld>
            <a:r>
              <a:rPr lang="en-US" kern="1200">
                <a:solidFill>
                  <a:schemeClr val="tx1">
                    <a:lumMod val="50000"/>
                    <a:lumOff val="50000"/>
                  </a:schemeClr>
                </a:solidFill>
                <a:latin typeface="+mn-lt"/>
                <a:ea typeface="+mn-ea"/>
                <a:cs typeface="+mn-cs"/>
              </a:rPr>
              <a:t> /  Special Olympics Pennsylvania</a:t>
            </a:r>
          </a:p>
        </p:txBody>
      </p:sp>
    </p:spTree>
    <p:extLst>
      <p:ext uri="{BB962C8B-B14F-4D97-AF65-F5344CB8AC3E}">
        <p14:creationId xmlns:p14="http://schemas.microsoft.com/office/powerpoint/2010/main" val="3873423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5"/>
        <p:cNvGrpSpPr/>
        <p:nvPr/>
      </p:nvGrpSpPr>
      <p:grpSpPr>
        <a:xfrm>
          <a:off x="0" y="0"/>
          <a:ext cx="0" cy="0"/>
          <a:chOff x="0" y="0"/>
          <a:chExt cx="0" cy="0"/>
        </a:xfrm>
      </p:grpSpPr>
      <p:sp useBgFill="1">
        <p:nvSpPr>
          <p:cNvPr id="242" name="Rectangle 24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36"/>
          <p:cNvSpPr txBox="1">
            <a:spLocks noGrp="1"/>
          </p:cNvSpPr>
          <p:nvPr>
            <p:ph type="title"/>
          </p:nvPr>
        </p:nvSpPr>
        <p:spPr>
          <a:xfrm>
            <a:off x="630936" y="640080"/>
            <a:ext cx="4818888" cy="1481328"/>
          </a:xfrm>
          <a:prstGeom prst="rect">
            <a:avLst/>
          </a:prstGeom>
        </p:spPr>
        <p:txBody>
          <a:bodyPr spcFirstLastPara="1" lIns="91425" tIns="91425" rIns="91425" bIns="91425" anchor="b" anchorCtr="0">
            <a:normAutofit/>
          </a:bodyPr>
          <a:lstStyle/>
          <a:p>
            <a:r>
              <a:rPr lang="en-US" sz="5000" b="1">
                <a:latin typeface="Calibri"/>
                <a:ea typeface="Ubuntu"/>
                <a:cs typeface="Ubuntu"/>
              </a:rPr>
              <a:t>Athlete as Coach </a:t>
            </a:r>
          </a:p>
        </p:txBody>
      </p:sp>
      <p:sp>
        <p:nvSpPr>
          <p:cNvPr id="24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Google Shape;227;p36"/>
          <p:cNvSpPr txBox="1">
            <a:spLocks noGrp="1"/>
          </p:cNvSpPr>
          <p:nvPr>
            <p:ph idx="1"/>
          </p:nvPr>
        </p:nvSpPr>
        <p:spPr>
          <a:xfrm>
            <a:off x="817842" y="2804678"/>
            <a:ext cx="10699227" cy="3547872"/>
          </a:xfrm>
          <a:prstGeom prst="rect">
            <a:avLst/>
          </a:prstGeom>
        </p:spPr>
        <p:txBody>
          <a:bodyPr spcFirstLastPara="1" vert="horz" lIns="91425" tIns="91425" rIns="91425" bIns="91425" rtlCol="0" anchor="t" anchorCtr="0">
            <a:noAutofit/>
          </a:bodyPr>
          <a:lstStyle/>
          <a:p>
            <a:pPr marL="171450" indent="0">
              <a:buNone/>
            </a:pPr>
            <a:r>
              <a:rPr lang="en-US" sz="2000" dirty="0">
                <a:cs typeface="Calibri" panose="020F0502020204030204"/>
              </a:rPr>
              <a:t>Do you have an athlete who would like to be a coach?</a:t>
            </a:r>
            <a:endParaRPr lang="en-US" sz="2000">
              <a:ea typeface="Calibri"/>
              <a:cs typeface="Calibri" panose="020F0502020204030204"/>
            </a:endParaRPr>
          </a:p>
          <a:p>
            <a:r>
              <a:rPr lang="en-US" sz="2000" dirty="0">
                <a:latin typeface="Calibri"/>
                <a:cs typeface="Calibri"/>
              </a:rPr>
              <a:t>Tuesday, November 14th at 6:00 PM, Jordan and Jennifer will be hosting our Athletes as Coaches webinar for the winter sports season. This is open to any athlete that currently is or is interested in becoming a coach in not just a winter sport, but any sport! To register for that one, please</a:t>
            </a:r>
            <a:r>
              <a:rPr lang="en-US" sz="2000" dirty="0">
                <a:latin typeface="Calibri"/>
                <a:ea typeface="+mn-lt"/>
                <a:cs typeface="+mn-lt"/>
              </a:rPr>
              <a:t> click here: </a:t>
            </a:r>
            <a:r>
              <a:rPr lang="en-US" sz="2000" dirty="0">
                <a:latin typeface="Calibri"/>
                <a:ea typeface="+mn-lt"/>
                <a:cs typeface="+mn-lt"/>
                <a:hlinkClick r:id="rId3"/>
              </a:rPr>
              <a:t>https://us02web.zoom.us/meeting/register/tZUkcu2uqj0rGdHcFJTFL0PuqjntY1qRFkd8 </a:t>
            </a:r>
            <a:br>
              <a:rPr lang="en-US" sz="1800" dirty="0">
                <a:latin typeface="Calibri"/>
                <a:ea typeface="+mn-lt"/>
                <a:cs typeface="+mn-lt"/>
              </a:rPr>
            </a:br>
            <a:endParaRPr lang="en-US" sz="1800">
              <a:latin typeface="Calibri"/>
              <a:cs typeface="Calibri"/>
            </a:endParaRPr>
          </a:p>
          <a:p>
            <a:pPr marL="400050"/>
            <a:r>
              <a:rPr lang="en-US" sz="2000" dirty="0">
                <a:cs typeface="Calibri" panose="020F0502020204030204"/>
              </a:rPr>
              <a:t>Athlete as Coach Request form to be completed by athletes who wish to apply to be trained as a coach: </a:t>
            </a:r>
            <a:r>
              <a:rPr lang="en-US" sz="2000" dirty="0">
                <a:ea typeface="+mn-lt"/>
                <a:cs typeface="+mn-lt"/>
              </a:rPr>
              <a:t>   </a:t>
            </a:r>
            <a:r>
              <a:rPr lang="en-US" sz="2000" dirty="0">
                <a:ea typeface="+mn-lt"/>
                <a:cs typeface="+mn-lt"/>
                <a:hlinkClick r:id="rId4"/>
              </a:rPr>
              <a:t>https://drive.google.com/file/d/1WZC14Ssl1IsilbBO_93WDmsaQq9-wmK3/view</a:t>
            </a:r>
            <a:r>
              <a:rPr lang="en-US" sz="2000" dirty="0">
                <a:ea typeface="+mn-lt"/>
                <a:cs typeface="+mn-lt"/>
              </a:rPr>
              <a:t> </a:t>
            </a:r>
            <a:endParaRPr lang="en-US" sz="2400" dirty="0">
              <a:ea typeface="Calibri" panose="020F0502020204030204"/>
              <a:cs typeface="Calibri" panose="020F0502020204030204"/>
            </a:endParaRPr>
          </a:p>
          <a:p>
            <a:pPr marL="0" indent="0">
              <a:spcAft>
                <a:spcPts val="1000"/>
              </a:spcAft>
            </a:pPr>
            <a:endParaRPr lang="en-US" sz="1400">
              <a:latin typeface="Ubuntu"/>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05E4FB19-44EE-43B2-1F96-F1B194339031}"/>
              </a:ext>
            </a:extLst>
          </p:cNvPr>
          <p:cNvPicPr preferRelativeResize="0"/>
          <p:nvPr/>
        </p:nvPicPr>
        <p:blipFill>
          <a:blip r:embed="rId5"/>
          <a:stretch>
            <a:fillRect/>
          </a:stretch>
        </p:blipFill>
        <p:spPr>
          <a:xfrm>
            <a:off x="6329086" y="727451"/>
            <a:ext cx="5458968" cy="1664984"/>
          </a:xfrm>
          <a:prstGeom prst="rect">
            <a:avLst/>
          </a:prstGeom>
          <a:noFill/>
        </p:spPr>
      </p:pic>
      <p:sp>
        <p:nvSpPr>
          <p:cNvPr id="228" name="Google Shape;228;p36"/>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5"/>
        <p:cNvGrpSpPr/>
        <p:nvPr/>
      </p:nvGrpSpPr>
      <p:grpSpPr>
        <a:xfrm>
          <a:off x="0" y="0"/>
          <a:ext cx="0" cy="0"/>
          <a:chOff x="0" y="0"/>
          <a:chExt cx="0" cy="0"/>
        </a:xfrm>
      </p:grpSpPr>
      <p:sp useBgFill="1">
        <p:nvSpPr>
          <p:cNvPr id="242" name="Rectangle 24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Google Shape;226;p36"/>
          <p:cNvSpPr txBox="1">
            <a:spLocks noGrp="1"/>
          </p:cNvSpPr>
          <p:nvPr>
            <p:ph type="title"/>
          </p:nvPr>
        </p:nvSpPr>
        <p:spPr>
          <a:xfrm>
            <a:off x="630936" y="640080"/>
            <a:ext cx="4818888" cy="1481328"/>
          </a:xfrm>
          <a:prstGeom prst="rect">
            <a:avLst/>
          </a:prstGeom>
        </p:spPr>
        <p:txBody>
          <a:bodyPr spcFirstLastPara="1" lIns="91425" tIns="91425" rIns="91425" bIns="91425" anchor="b" anchorCtr="0">
            <a:normAutofit fontScale="90000"/>
          </a:bodyPr>
          <a:lstStyle/>
          <a:p>
            <a:r>
              <a:rPr lang="en-US" sz="5000" b="1" dirty="0">
                <a:latin typeface="Calibri"/>
              </a:rPr>
              <a:t>Floor Hockey Skills Training</a:t>
            </a:r>
            <a:endParaRPr lang="en-US" dirty="0"/>
          </a:p>
        </p:txBody>
      </p:sp>
      <p:sp>
        <p:nvSpPr>
          <p:cNvPr id="24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Google Shape;227;p36"/>
          <p:cNvSpPr txBox="1">
            <a:spLocks noGrp="1"/>
          </p:cNvSpPr>
          <p:nvPr>
            <p:ph idx="1"/>
          </p:nvPr>
        </p:nvSpPr>
        <p:spPr>
          <a:xfrm>
            <a:off x="817842" y="2804678"/>
            <a:ext cx="10699227" cy="3547872"/>
          </a:xfrm>
          <a:prstGeom prst="rect">
            <a:avLst/>
          </a:prstGeom>
        </p:spPr>
        <p:txBody>
          <a:bodyPr spcFirstLastPara="1" vert="horz" lIns="91425" tIns="91425" rIns="91425" bIns="91425" rtlCol="0" anchor="t" anchorCtr="0">
            <a:noAutofit/>
          </a:bodyPr>
          <a:lstStyle/>
          <a:p>
            <a:pPr marL="514350" indent="-342900"/>
            <a:r>
              <a:rPr lang="en-US" sz="2000" dirty="0">
                <a:ea typeface="Calibri" panose="020F0502020204030204"/>
                <a:cs typeface="Calibri" panose="020F0502020204030204"/>
              </a:rPr>
              <a:t>At this time we are planning to conduct an in-person coach training in the Lebanon/Berks area to service GLVPR, </a:t>
            </a:r>
            <a:r>
              <a:rPr lang="en-US" sz="2000">
                <a:ea typeface="Calibri" panose="020F0502020204030204"/>
                <a:cs typeface="Calibri" panose="020F0502020204030204"/>
              </a:rPr>
              <a:t>Region</a:t>
            </a:r>
            <a:r>
              <a:rPr lang="en-US" sz="2000" dirty="0">
                <a:ea typeface="Calibri" panose="020F0502020204030204"/>
                <a:cs typeface="Calibri" panose="020F0502020204030204"/>
              </a:rPr>
              <a:t> 6 and Captial Area Region. </a:t>
            </a:r>
            <a:endParaRPr lang="en-US"/>
          </a:p>
          <a:p>
            <a:pPr marL="514350" indent="-342900"/>
            <a:r>
              <a:rPr lang="en-US" sz="2000" dirty="0">
                <a:latin typeface="Calibri" panose="020F0502020204030204"/>
                <a:cs typeface="Calibri" panose="020F0502020204030204"/>
              </a:rPr>
              <a:t>Date will be emailed out to Regional Sport Directors, this group and listed on the website shortly; aiming</a:t>
            </a:r>
            <a:r>
              <a:rPr lang="en-US" sz="2000">
                <a:latin typeface="Calibri" panose="020F0502020204030204"/>
                <a:cs typeface="Calibri" panose="020F0502020204030204"/>
              </a:rPr>
              <a:t> for early December. </a:t>
            </a:r>
            <a:endParaRPr lang="en-US" sz="2000" dirty="0">
              <a:latin typeface="Calibri" panose="020F0502020204030204"/>
              <a:cs typeface="Calibri" panose="020F0502020204030204"/>
            </a:endParaRPr>
          </a:p>
          <a:p>
            <a:pPr marL="514350" indent="-342900"/>
            <a:r>
              <a:rPr lang="en-US" sz="2000">
                <a:latin typeface="Calibri"/>
                <a:cs typeface="Calibri"/>
              </a:rPr>
              <a:t>If you have an additional need please contact Michelle Boone, </a:t>
            </a:r>
            <a:r>
              <a:rPr lang="en-US" sz="2000">
                <a:latin typeface="Calibri"/>
                <a:cs typeface="Calibri"/>
                <a:hlinkClick r:id="rId3"/>
              </a:rPr>
              <a:t>mboone@specialolympicspa.org</a:t>
            </a:r>
            <a:r>
              <a:rPr lang="en-US" sz="2000">
                <a:latin typeface="Calibri"/>
                <a:cs typeface="Calibri"/>
              </a:rPr>
              <a:t> </a:t>
            </a:r>
            <a:endParaRPr lang="en-US" sz="2000" dirty="0">
              <a:latin typeface="Calibri" panose="020F0502020204030204"/>
              <a:cs typeface="Calibri" panose="020F0502020204030204"/>
            </a:endParaRPr>
          </a:p>
          <a:p>
            <a:pPr marL="171450" indent="0">
              <a:buNone/>
            </a:pPr>
            <a:endParaRPr lang="en-US" sz="2000" dirty="0">
              <a:latin typeface="Calibri" panose="020F0502020204030204"/>
              <a:cs typeface="Calibri" panose="020F0502020204030204"/>
            </a:endParaRPr>
          </a:p>
          <a:p>
            <a:pPr marL="0" indent="0">
              <a:spcAft>
                <a:spcPts val="1000"/>
              </a:spcAft>
            </a:pPr>
            <a:endParaRPr lang="en-US" sz="1400">
              <a:latin typeface="Ubuntu"/>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05E4FB19-44EE-43B2-1F96-F1B194339031}"/>
              </a:ext>
            </a:extLst>
          </p:cNvPr>
          <p:cNvPicPr preferRelativeResize="0"/>
          <p:nvPr/>
        </p:nvPicPr>
        <p:blipFill>
          <a:blip r:embed="rId4"/>
          <a:stretch>
            <a:fillRect/>
          </a:stretch>
        </p:blipFill>
        <p:spPr>
          <a:xfrm>
            <a:off x="6329086" y="727451"/>
            <a:ext cx="5458968" cy="1664984"/>
          </a:xfrm>
          <a:prstGeom prst="rect">
            <a:avLst/>
          </a:prstGeom>
          <a:noFill/>
        </p:spPr>
      </p:pic>
      <p:sp>
        <p:nvSpPr>
          <p:cNvPr id="228" name="Google Shape;228;p36"/>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49</a:t>
            </a:fld>
            <a:endParaRPr lang="en-US"/>
          </a:p>
        </p:txBody>
      </p:sp>
    </p:spTree>
    <p:extLst>
      <p:ext uri="{BB962C8B-B14F-4D97-AF65-F5344CB8AC3E}">
        <p14:creationId xmlns:p14="http://schemas.microsoft.com/office/powerpoint/2010/main" val="176037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42481" y="374535"/>
            <a:ext cx="4818888" cy="1481328"/>
          </a:xfrm>
          <a:prstGeom prst="rect">
            <a:avLst/>
          </a:prstGeom>
        </p:spPr>
        <p:txBody>
          <a:bodyPr spcFirstLastPara="1" lIns="91425" tIns="91425" rIns="91425" bIns="91425" anchor="b" anchorCtr="0">
            <a:normAutofit/>
          </a:bodyPr>
          <a:lstStyle/>
          <a:p>
            <a:pPr>
              <a:spcBef>
                <a:spcPts val="0"/>
              </a:spcBef>
            </a:pPr>
            <a:r>
              <a:rPr lang="en-US" sz="4600" b="1">
                <a:latin typeface="Calibri"/>
                <a:ea typeface="Ubuntu"/>
                <a:cs typeface="Ubuntu"/>
                <a:sym typeface="Ubuntu"/>
              </a:rPr>
              <a:t>Sports Season Prep</a:t>
            </a:r>
          </a:p>
        </p:txBody>
      </p:sp>
      <p:sp>
        <p:nvSpPr>
          <p:cNvPr id="14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8;p16" descr="A picture containing font, graphics, logo, symbol&#10;&#10;Description automatically generated">
            <a:extLst>
              <a:ext uri="{FF2B5EF4-FFF2-40B4-BE49-F238E27FC236}">
                <a16:creationId xmlns:a16="http://schemas.microsoft.com/office/drawing/2014/main" id="{BB6288F8-5568-4BC6-6E93-271FFC9EDC47}"/>
              </a:ext>
            </a:extLst>
          </p:cNvPr>
          <p:cNvPicPr preferRelativeResize="0"/>
          <p:nvPr/>
        </p:nvPicPr>
        <p:blipFill>
          <a:blip r:embed="rId3"/>
          <a:stretch>
            <a:fillRect/>
          </a:stretch>
        </p:blipFill>
        <p:spPr>
          <a:xfrm>
            <a:off x="6421450" y="461906"/>
            <a:ext cx="5458968" cy="1664984"/>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dirty="0"/>
              <a:pPr marL="0" lvl="0" indent="0" rtl="0">
                <a:spcBef>
                  <a:spcPts val="0"/>
                </a:spcBef>
                <a:spcAft>
                  <a:spcPts val="600"/>
                </a:spcAft>
                <a:buClr>
                  <a:srgbClr val="000000"/>
                </a:buClr>
                <a:buFont typeface="Arial"/>
                <a:buNone/>
              </a:pPr>
              <a:t>5</a:t>
            </a:fld>
            <a:endParaRPr lang="en-US"/>
          </a:p>
        </p:txBody>
      </p:sp>
      <p:graphicFrame>
        <p:nvGraphicFramePr>
          <p:cNvPr id="130" name="Google Shape;127;p24">
            <a:extLst>
              <a:ext uri="{FF2B5EF4-FFF2-40B4-BE49-F238E27FC236}">
                <a16:creationId xmlns:a16="http://schemas.microsoft.com/office/drawing/2014/main" id="{0E3C6640-0E7B-7A8A-4329-D7CC771A73EA}"/>
              </a:ext>
            </a:extLst>
          </p:cNvPr>
          <p:cNvGraphicFramePr>
            <a:graphicFrameLocks noGrp="1"/>
          </p:cNvGraphicFramePr>
          <p:nvPr>
            <p:ph idx="1"/>
            <p:extLst>
              <p:ext uri="{D42A27DB-BD31-4B8C-83A1-F6EECF244321}">
                <p14:modId xmlns:p14="http://schemas.microsoft.com/office/powerpoint/2010/main" val="3521653652"/>
              </p:ext>
            </p:extLst>
          </p:nvPr>
        </p:nvGraphicFramePr>
        <p:xfrm>
          <a:off x="527756" y="2011406"/>
          <a:ext cx="11307433" cy="4517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5489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5"/>
          <p:cNvSpPr txBox="1">
            <a:spLocks noGrp="1"/>
          </p:cNvSpPr>
          <p:nvPr>
            <p:ph type="title"/>
          </p:nvPr>
        </p:nvSpPr>
        <p:spPr>
          <a:xfrm>
            <a:off x="634920" y="366713"/>
            <a:ext cx="8485393" cy="1046100"/>
          </a:xfrm>
          <a:prstGeom prst="rect">
            <a:avLst/>
          </a:prstGeom>
        </p:spPr>
        <p:txBody>
          <a:bodyPr spcFirstLastPara="1" wrap="square" lIns="91425" tIns="91425" rIns="91425" bIns="91425" anchor="ctr" anchorCtr="0">
            <a:noAutofit/>
          </a:bodyPr>
          <a:lstStyle/>
          <a:p>
            <a:r>
              <a:rPr lang="en-US"/>
              <a:t>Volunteer Q &amp; A</a:t>
            </a:r>
            <a:endParaRPr/>
          </a:p>
        </p:txBody>
      </p:sp>
      <p:sp>
        <p:nvSpPr>
          <p:cNvPr id="458" name="Google Shape;458;p65"/>
          <p:cNvSpPr txBox="1">
            <a:spLocks noGrp="1"/>
          </p:cNvSpPr>
          <p:nvPr>
            <p:ph type="body" idx="1"/>
          </p:nvPr>
        </p:nvSpPr>
        <p:spPr>
          <a:xfrm>
            <a:off x="633889" y="1709350"/>
            <a:ext cx="9346886" cy="4633800"/>
          </a:xfrm>
          <a:prstGeom prst="rect">
            <a:avLst/>
          </a:prstGeom>
        </p:spPr>
        <p:txBody>
          <a:bodyPr spcFirstLastPara="1" wrap="square" lIns="91425" tIns="91425" rIns="91425" bIns="91425" anchor="t" anchorCtr="0">
            <a:noAutofit/>
          </a:bodyPr>
          <a:lstStyle/>
          <a:p>
            <a:pPr marL="0" indent="0">
              <a:lnSpc>
                <a:spcPct val="100000"/>
              </a:lnSpc>
            </a:pPr>
            <a:r>
              <a:rPr lang="en-US" sz="2200" dirty="0"/>
              <a:t>What is the minimum age for a Head Coach?    </a:t>
            </a:r>
            <a:r>
              <a:rPr lang="en-US" sz="2200" b="1" dirty="0">
                <a:solidFill>
                  <a:srgbClr val="9900FF"/>
                </a:solidFill>
              </a:rPr>
              <a:t>18</a:t>
            </a:r>
            <a:endParaRPr sz="2200" b="1" dirty="0">
              <a:solidFill>
                <a:srgbClr val="9900FF"/>
              </a:solidFill>
            </a:endParaRPr>
          </a:p>
          <a:p>
            <a:pPr marL="0" indent="0">
              <a:lnSpc>
                <a:spcPct val="100000"/>
              </a:lnSpc>
              <a:spcBef>
                <a:spcPts val="1000"/>
              </a:spcBef>
            </a:pPr>
            <a:r>
              <a:rPr lang="en-US" sz="2200" dirty="0"/>
              <a:t>What is the youngest age of a Unified Partner? </a:t>
            </a:r>
            <a:r>
              <a:rPr lang="en-US" sz="2200" b="1" dirty="0">
                <a:solidFill>
                  <a:srgbClr val="9900FF"/>
                </a:solidFill>
              </a:rPr>
              <a:t>8</a:t>
            </a:r>
            <a:endParaRPr sz="2200" b="1" dirty="0">
              <a:solidFill>
                <a:srgbClr val="9900FF"/>
              </a:solidFill>
            </a:endParaRPr>
          </a:p>
          <a:p>
            <a:pPr marL="0" indent="0">
              <a:lnSpc>
                <a:spcPct val="100000"/>
              </a:lnSpc>
              <a:spcBef>
                <a:spcPts val="1000"/>
              </a:spcBef>
            </a:pPr>
            <a:r>
              <a:rPr lang="en-US" sz="2200" dirty="0"/>
              <a:t>What age do you need a Young athlete chaperone for?  </a:t>
            </a:r>
            <a:endParaRPr lang="en-US" sz="2200" b="1" dirty="0">
              <a:solidFill>
                <a:srgbClr val="9900FF"/>
              </a:solidFill>
            </a:endParaRPr>
          </a:p>
          <a:p>
            <a:pPr marL="0" indent="0">
              <a:lnSpc>
                <a:spcPct val="100000"/>
              </a:lnSpc>
              <a:spcBef>
                <a:spcPts val="1000"/>
              </a:spcBef>
            </a:pPr>
            <a:r>
              <a:rPr lang="en-US" sz="2200" b="1" dirty="0">
                <a:solidFill>
                  <a:srgbClr val="9900FF"/>
                </a:solidFill>
              </a:rPr>
              <a:t>Overnight events for 8 &amp; 9 year olds</a:t>
            </a:r>
            <a:endParaRPr sz="2200" b="1">
              <a:solidFill>
                <a:srgbClr val="9900FF"/>
              </a:solidFill>
            </a:endParaRPr>
          </a:p>
          <a:p>
            <a:pPr marL="0" indent="0">
              <a:lnSpc>
                <a:spcPct val="100000"/>
              </a:lnSpc>
              <a:spcBef>
                <a:spcPts val="1000"/>
              </a:spcBef>
            </a:pPr>
            <a:r>
              <a:rPr lang="en-US" sz="2200" dirty="0"/>
              <a:t>Can my assistant coach be 14?  </a:t>
            </a:r>
            <a:r>
              <a:rPr lang="en-US" sz="2200" b="1" dirty="0">
                <a:solidFill>
                  <a:srgbClr val="9900FF"/>
                </a:solidFill>
              </a:rPr>
              <a:t>Training yes; Events No </a:t>
            </a:r>
            <a:r>
              <a:rPr lang="en-US" sz="2200" dirty="0"/>
              <a:t> </a:t>
            </a:r>
            <a:endParaRPr sz="2200" dirty="0"/>
          </a:p>
          <a:p>
            <a:pPr indent="-368300">
              <a:lnSpc>
                <a:spcPct val="100000"/>
              </a:lnSpc>
              <a:spcBef>
                <a:spcPts val="1000"/>
              </a:spcBef>
              <a:buClr>
                <a:srgbClr val="9900FF"/>
              </a:buClr>
              <a:buSzPts val="2200"/>
              <a:buChar char="●"/>
            </a:pPr>
            <a:r>
              <a:rPr lang="en-US" sz="2200" b="1" dirty="0">
                <a:solidFill>
                  <a:srgbClr val="9900FF"/>
                </a:solidFill>
              </a:rPr>
              <a:t>1-day events - 16  </a:t>
            </a:r>
            <a:endParaRPr sz="2200" b="1">
              <a:solidFill>
                <a:srgbClr val="9900FF"/>
              </a:solidFill>
            </a:endParaRPr>
          </a:p>
          <a:p>
            <a:pPr indent="-368300">
              <a:lnSpc>
                <a:spcPct val="100000"/>
              </a:lnSpc>
              <a:spcBef>
                <a:spcPts val="0"/>
              </a:spcBef>
              <a:buClr>
                <a:srgbClr val="9900FF"/>
              </a:buClr>
              <a:buSzPts val="2200"/>
              <a:buChar char="●"/>
            </a:pPr>
            <a:r>
              <a:rPr lang="en-US" sz="2200" b="1" dirty="0">
                <a:solidFill>
                  <a:srgbClr val="9900FF"/>
                </a:solidFill>
              </a:rPr>
              <a:t>Overnight events  - 18</a:t>
            </a:r>
            <a:endParaRPr sz="2200" b="1" dirty="0">
              <a:solidFill>
                <a:srgbClr val="9900FF"/>
              </a:solidFill>
            </a:endParaRPr>
          </a:p>
          <a:p>
            <a:pPr indent="0">
              <a:lnSpc>
                <a:spcPct val="100000"/>
              </a:lnSpc>
              <a:spcBef>
                <a:spcPts val="1000"/>
              </a:spcBef>
            </a:pPr>
            <a:endParaRPr/>
          </a:p>
          <a:p>
            <a:pPr marL="0" indent="0">
              <a:lnSpc>
                <a:spcPct val="100000"/>
              </a:lnSpc>
              <a:spcBef>
                <a:spcPts val="1000"/>
              </a:spcBef>
              <a:spcAft>
                <a:spcPts val="1000"/>
              </a:spcAft>
            </a:pPr>
            <a:endParaRPr/>
          </a:p>
        </p:txBody>
      </p:sp>
      <p:sp>
        <p:nvSpPr>
          <p:cNvPr id="459" name="Google Shape;459;p65"/>
          <p:cNvSpPr txBox="1">
            <a:spLocks noGrp="1"/>
          </p:cNvSpPr>
          <p:nvPr>
            <p:ph type="sldNum" idx="12"/>
          </p:nvPr>
        </p:nvSpPr>
        <p:spPr>
          <a:xfrm>
            <a:off x="2078038" y="6470814"/>
            <a:ext cx="3498900" cy="187200"/>
          </a:xfrm>
          <a:prstGeom prst="rect">
            <a:avLst/>
          </a:prstGeom>
        </p:spPr>
        <p:txBody>
          <a:bodyPr spcFirstLastPara="1" wrap="square" lIns="64275" tIns="32125" rIns="64275" bIns="32125" anchor="t" anchorCtr="0">
            <a:noAutofit/>
          </a:bodyPr>
          <a:lstStyle/>
          <a:p>
            <a:fld id="{00000000-1234-1234-1234-123412341234}" type="slidenum">
              <a:rPr lang="en-US"/>
              <a:pPr/>
              <a:t>50</a:t>
            </a:fld>
            <a:endParaRPr/>
          </a:p>
        </p:txBody>
      </p:sp>
    </p:spTree>
    <p:extLst>
      <p:ext uri="{BB962C8B-B14F-4D97-AF65-F5344CB8AC3E}">
        <p14:creationId xmlns:p14="http://schemas.microsoft.com/office/powerpoint/2010/main" val="3459096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7"/>
          <p:cNvSpPr txBox="1">
            <a:spLocks noGrp="1"/>
          </p:cNvSpPr>
          <p:nvPr>
            <p:ph type="title"/>
          </p:nvPr>
        </p:nvSpPr>
        <p:spPr>
          <a:xfrm>
            <a:off x="660751" y="366713"/>
            <a:ext cx="8459562" cy="1046100"/>
          </a:xfrm>
          <a:prstGeom prst="rect">
            <a:avLst/>
          </a:prstGeom>
        </p:spPr>
        <p:txBody>
          <a:bodyPr spcFirstLastPara="1" wrap="square" lIns="91425" tIns="91425" rIns="91425" bIns="91425" anchor="ctr" anchorCtr="0">
            <a:noAutofit/>
          </a:bodyPr>
          <a:lstStyle/>
          <a:p>
            <a:pPr>
              <a:buClr>
                <a:schemeClr val="dk1"/>
              </a:buClr>
              <a:buSzPts val="1100"/>
            </a:pPr>
            <a:r>
              <a:rPr lang="en-US"/>
              <a:t>Volunteer Position Requirements</a:t>
            </a:r>
            <a:endParaRPr/>
          </a:p>
        </p:txBody>
      </p:sp>
      <p:sp>
        <p:nvSpPr>
          <p:cNvPr id="475" name="Google Shape;475;p67"/>
          <p:cNvSpPr txBox="1">
            <a:spLocks noGrp="1"/>
          </p:cNvSpPr>
          <p:nvPr>
            <p:ph type="body" idx="1"/>
          </p:nvPr>
        </p:nvSpPr>
        <p:spPr>
          <a:xfrm>
            <a:off x="669256" y="1412813"/>
            <a:ext cx="9294132" cy="4464000"/>
          </a:xfrm>
          <a:prstGeom prst="rect">
            <a:avLst/>
          </a:prstGeom>
        </p:spPr>
        <p:txBody>
          <a:bodyPr spcFirstLastPara="1" wrap="square" lIns="91425" tIns="91425" rIns="91425" bIns="91425" anchor="t" anchorCtr="0">
            <a:noAutofit/>
          </a:bodyPr>
          <a:lstStyle/>
          <a:p>
            <a:pPr marL="0" indent="0"/>
            <a:r>
              <a:rPr lang="en-US"/>
              <a:t>Class B</a:t>
            </a:r>
            <a:endParaRPr/>
          </a:p>
          <a:p>
            <a:pPr marL="0" indent="0"/>
            <a:endParaRPr/>
          </a:p>
        </p:txBody>
      </p:sp>
      <p:sp>
        <p:nvSpPr>
          <p:cNvPr id="476" name="Google Shape;476;p67"/>
          <p:cNvSpPr txBox="1">
            <a:spLocks noGrp="1"/>
          </p:cNvSpPr>
          <p:nvPr>
            <p:ph type="sldNum" idx="12"/>
          </p:nvPr>
        </p:nvSpPr>
        <p:spPr>
          <a:xfrm>
            <a:off x="2078038" y="6470814"/>
            <a:ext cx="3498900" cy="187200"/>
          </a:xfrm>
          <a:prstGeom prst="rect">
            <a:avLst/>
          </a:prstGeom>
        </p:spPr>
        <p:txBody>
          <a:bodyPr spcFirstLastPara="1" wrap="square" lIns="64275" tIns="32125" rIns="64275" bIns="32125" anchor="t" anchorCtr="0">
            <a:noAutofit/>
          </a:bodyPr>
          <a:lstStyle/>
          <a:p>
            <a:fld id="{00000000-1234-1234-1234-123412341234}" type="slidenum">
              <a:rPr lang="en-US"/>
              <a:pPr/>
              <a:t>51</a:t>
            </a:fld>
            <a:endParaRPr/>
          </a:p>
        </p:txBody>
      </p:sp>
      <p:pic>
        <p:nvPicPr>
          <p:cNvPr id="477" name="Google Shape;477;p67"/>
          <p:cNvPicPr preferRelativeResize="0"/>
          <p:nvPr/>
        </p:nvPicPr>
        <p:blipFill>
          <a:blip r:embed="rId3">
            <a:alphaModFix/>
          </a:blip>
          <a:stretch>
            <a:fillRect/>
          </a:stretch>
        </p:blipFill>
        <p:spPr>
          <a:xfrm>
            <a:off x="671594" y="2156701"/>
            <a:ext cx="10332204" cy="3892479"/>
          </a:xfrm>
          <a:prstGeom prst="rect">
            <a:avLst/>
          </a:prstGeom>
          <a:noFill/>
          <a:ln>
            <a:noFill/>
          </a:ln>
        </p:spPr>
      </p:pic>
    </p:spTree>
    <p:extLst>
      <p:ext uri="{BB962C8B-B14F-4D97-AF65-F5344CB8AC3E}">
        <p14:creationId xmlns:p14="http://schemas.microsoft.com/office/powerpoint/2010/main" val="580469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6"/>
          <p:cNvSpPr txBox="1">
            <a:spLocks noGrp="1"/>
          </p:cNvSpPr>
          <p:nvPr>
            <p:ph type="title"/>
          </p:nvPr>
        </p:nvSpPr>
        <p:spPr>
          <a:xfrm>
            <a:off x="766607" y="284338"/>
            <a:ext cx="8136681" cy="1046100"/>
          </a:xfrm>
          <a:prstGeom prst="rect">
            <a:avLst/>
          </a:prstGeom>
        </p:spPr>
        <p:txBody>
          <a:bodyPr spcFirstLastPara="1" wrap="square" lIns="91425" tIns="91425" rIns="91425" bIns="91425" anchor="ctr" anchorCtr="0">
            <a:noAutofit/>
          </a:bodyPr>
          <a:lstStyle/>
          <a:p>
            <a:r>
              <a:rPr lang="en-US"/>
              <a:t>Volunteer Position Requirements</a:t>
            </a:r>
            <a:endParaRPr/>
          </a:p>
        </p:txBody>
      </p:sp>
      <p:sp>
        <p:nvSpPr>
          <p:cNvPr id="467" name="Google Shape;467;p66"/>
          <p:cNvSpPr txBox="1">
            <a:spLocks noGrp="1"/>
          </p:cNvSpPr>
          <p:nvPr>
            <p:ph type="sldNum" idx="12"/>
          </p:nvPr>
        </p:nvSpPr>
        <p:spPr>
          <a:xfrm>
            <a:off x="2078038" y="6470814"/>
            <a:ext cx="3498900" cy="187200"/>
          </a:xfrm>
          <a:prstGeom prst="rect">
            <a:avLst/>
          </a:prstGeom>
        </p:spPr>
        <p:txBody>
          <a:bodyPr spcFirstLastPara="1" wrap="square" lIns="64275" tIns="32125" rIns="64275" bIns="32125" anchor="t" anchorCtr="0">
            <a:noAutofit/>
          </a:bodyPr>
          <a:lstStyle/>
          <a:p>
            <a:fld id="{00000000-1234-1234-1234-123412341234}" type="slidenum">
              <a:rPr lang="en-US"/>
              <a:pPr/>
              <a:t>52</a:t>
            </a:fld>
            <a:endParaRPr/>
          </a:p>
        </p:txBody>
      </p:sp>
      <p:pic>
        <p:nvPicPr>
          <p:cNvPr id="468" name="Google Shape;468;p66"/>
          <p:cNvPicPr preferRelativeResize="0"/>
          <p:nvPr/>
        </p:nvPicPr>
        <p:blipFill>
          <a:blip r:embed="rId3">
            <a:alphaModFix/>
          </a:blip>
          <a:stretch>
            <a:fillRect/>
          </a:stretch>
        </p:blipFill>
        <p:spPr>
          <a:xfrm>
            <a:off x="769475" y="1711085"/>
            <a:ext cx="8999899" cy="4514350"/>
          </a:xfrm>
          <a:prstGeom prst="rect">
            <a:avLst/>
          </a:prstGeom>
          <a:noFill/>
          <a:ln>
            <a:noFill/>
          </a:ln>
        </p:spPr>
      </p:pic>
    </p:spTree>
    <p:extLst>
      <p:ext uri="{BB962C8B-B14F-4D97-AF65-F5344CB8AC3E}">
        <p14:creationId xmlns:p14="http://schemas.microsoft.com/office/powerpoint/2010/main" val="2085207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7225225" y="2055033"/>
            <a:ext cx="4440106" cy="4783917"/>
          </a:xfrm>
          <a:prstGeom prst="rect">
            <a:avLst/>
          </a:prstGeom>
        </p:spPr>
        <p:txBody>
          <a:bodyPr spcFirstLastPara="1" wrap="square" lIns="91425" tIns="91425" rIns="91425" bIns="91425" anchor="t" anchorCtr="0">
            <a:noAutofit/>
          </a:bodyPr>
          <a:lstStyle/>
          <a:p>
            <a:pPr algn="ctr"/>
            <a:r>
              <a:rPr lang="en-US" sz="3600" b="1" dirty="0">
                <a:latin typeface="Calibri"/>
              </a:rPr>
              <a:t>2024</a:t>
            </a:r>
            <a:br>
              <a:rPr lang="en-US" sz="3600" b="1" dirty="0">
                <a:latin typeface="Calibri"/>
                <a:cs typeface="Calibri"/>
              </a:rPr>
            </a:br>
            <a:r>
              <a:rPr lang="en-US" sz="3600" b="1" dirty="0">
                <a:latin typeface="Calibri"/>
              </a:rPr>
              <a:t>STATE COMPETITIONS</a:t>
            </a:r>
            <a:endParaRPr lang="en-US" dirty="0"/>
          </a:p>
        </p:txBody>
      </p:sp>
      <p:pic>
        <p:nvPicPr>
          <p:cNvPr id="59" name="Google Shape;59;p14"/>
          <p:cNvPicPr preferRelativeResize="0"/>
          <p:nvPr/>
        </p:nvPicPr>
        <p:blipFill>
          <a:blip r:embed="rId3">
            <a:alphaModFix/>
          </a:blip>
          <a:stretch>
            <a:fillRect/>
          </a:stretch>
        </p:blipFill>
        <p:spPr>
          <a:xfrm>
            <a:off x="8957053" y="271835"/>
            <a:ext cx="3230325" cy="988675"/>
          </a:xfrm>
          <a:prstGeom prst="rect">
            <a:avLst/>
          </a:prstGeom>
          <a:noFill/>
          <a:ln>
            <a:noFill/>
          </a:ln>
        </p:spPr>
      </p:pic>
      <p:pic>
        <p:nvPicPr>
          <p:cNvPr id="2" name="Picture 2" descr="A person in a basketball jersey&#10;&#10;Description automatically generated">
            <a:extLst>
              <a:ext uri="{FF2B5EF4-FFF2-40B4-BE49-F238E27FC236}">
                <a16:creationId xmlns:a16="http://schemas.microsoft.com/office/drawing/2014/main" id="{461C01C7-878B-FECB-9E14-0B707063DEC4}"/>
              </a:ext>
            </a:extLst>
          </p:cNvPr>
          <p:cNvPicPr>
            <a:picLocks noChangeAspect="1"/>
          </p:cNvPicPr>
          <p:nvPr/>
        </p:nvPicPr>
        <p:blipFill>
          <a:blip r:embed="rId4"/>
          <a:stretch>
            <a:fillRect/>
          </a:stretch>
        </p:blipFill>
        <p:spPr>
          <a:xfrm>
            <a:off x="127820" y="4917"/>
            <a:ext cx="6811296" cy="6835876"/>
          </a:xfrm>
          <a:prstGeom prst="rect">
            <a:avLst/>
          </a:prstGeom>
        </p:spPr>
      </p:pic>
    </p:spTree>
    <p:extLst>
      <p:ext uri="{BB962C8B-B14F-4D97-AF65-F5344CB8AC3E}">
        <p14:creationId xmlns:p14="http://schemas.microsoft.com/office/powerpoint/2010/main" val="4275073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8" name="Rectangle 17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Rectangle 18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Google Shape;168;p29"/>
          <p:cNvSpPr txBox="1">
            <a:spLocks noGrp="1"/>
          </p:cNvSpPr>
          <p:nvPr>
            <p:ph type="title"/>
          </p:nvPr>
        </p:nvSpPr>
        <p:spPr>
          <a:xfrm>
            <a:off x="1057025" y="837977"/>
            <a:ext cx="6206803" cy="1178992"/>
          </a:xfrm>
          <a:prstGeom prst="rect">
            <a:avLst/>
          </a:prstGeom>
        </p:spPr>
        <p:txBody>
          <a:bodyPr spcFirstLastPara="1" lIns="91425" tIns="91425" rIns="91425" bIns="91425" anchor="b" anchorCtr="0">
            <a:normAutofit fontScale="90000"/>
          </a:bodyPr>
          <a:lstStyle/>
          <a:p>
            <a:r>
              <a:rPr lang="en-US" sz="4000">
                <a:latin typeface="Calibri"/>
                <a:ea typeface="Ubuntu"/>
                <a:cs typeface="Ubuntu"/>
                <a:sym typeface="Ubuntu"/>
              </a:rPr>
              <a:t>Indoor Winter Games: </a:t>
            </a:r>
            <a:br>
              <a:rPr lang="en-US" sz="4000" dirty="0">
                <a:latin typeface="Calibri"/>
                <a:ea typeface="Ubuntu"/>
                <a:cs typeface="Ubuntu"/>
                <a:sym typeface="Ubuntu"/>
              </a:rPr>
            </a:br>
            <a:r>
              <a:rPr lang="en-US" sz="3600" dirty="0">
                <a:latin typeface="Ubuntu Light"/>
                <a:ea typeface="Ubuntu"/>
                <a:cs typeface="Ubuntu"/>
                <a:sym typeface="Ubuntu"/>
              </a:rPr>
              <a:t>March 2-3, 2024</a:t>
            </a:r>
            <a:endParaRPr lang="en-US" sz="3600" dirty="0">
              <a:latin typeface="Ubuntu Light"/>
              <a:ea typeface="Ubuntu"/>
              <a:cs typeface="Ubuntu"/>
            </a:endParaRPr>
          </a:p>
          <a:p>
            <a:endParaRPr lang="en-US" sz="4000" dirty="0">
              <a:latin typeface="Calibri"/>
            </a:endParaRPr>
          </a:p>
        </p:txBody>
      </p:sp>
      <p:sp>
        <p:nvSpPr>
          <p:cNvPr id="183" name="Rectangle 18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29"/>
          <p:cNvSpPr txBox="1">
            <a:spLocks noGrp="1"/>
          </p:cNvSpPr>
          <p:nvPr>
            <p:ph idx="1"/>
          </p:nvPr>
        </p:nvSpPr>
        <p:spPr>
          <a:xfrm>
            <a:off x="1055715" y="2696253"/>
            <a:ext cx="6409670" cy="3444345"/>
          </a:xfrm>
          <a:prstGeom prst="rect">
            <a:avLst/>
          </a:prstGeom>
        </p:spPr>
        <p:txBody>
          <a:bodyPr spcFirstLastPara="1" lIns="91425" tIns="91425" rIns="91425" bIns="91425" anchor="ctr" anchorCtr="0">
            <a:normAutofit/>
          </a:bodyPr>
          <a:lstStyle/>
          <a:p>
            <a:pPr marL="0" indent="0">
              <a:lnSpc>
                <a:spcPct val="100000"/>
              </a:lnSpc>
              <a:spcBef>
                <a:spcPts val="850"/>
              </a:spcBef>
              <a:buNone/>
            </a:pPr>
            <a:r>
              <a:rPr lang="en-US" sz="2400" dirty="0">
                <a:latin typeface="Ubuntu"/>
              </a:rPr>
              <a:t>Various Venues throughout York, PA</a:t>
            </a:r>
            <a:endParaRPr lang="en-US" sz="2400" dirty="0">
              <a:latin typeface="Ubuntu"/>
              <a:ea typeface="Calibri"/>
              <a:cs typeface="Calibri"/>
            </a:endParaRPr>
          </a:p>
          <a:p>
            <a:pPr indent="-355600">
              <a:lnSpc>
                <a:spcPct val="100000"/>
              </a:lnSpc>
              <a:buFont typeface="Courier New"/>
              <a:buChar char="o"/>
            </a:pPr>
            <a:r>
              <a:rPr lang="en-US" sz="2000" u="sng" dirty="0">
                <a:solidFill>
                  <a:schemeClr val="accent1"/>
                </a:solidFill>
                <a:latin typeface="Ubuntu Light"/>
                <a:hlinkClick r:id="rId3">
                  <a:extLst>
                    <a:ext uri="{A12FA001-AC4F-418D-AE19-62706E023703}">
                      <ahyp:hlinkClr xmlns:ahyp="http://schemas.microsoft.com/office/drawing/2018/hyperlinkcolor" val="tx"/>
                    </a:ext>
                  </a:extLst>
                </a:hlinkClick>
              </a:rPr>
              <a:t>2024 State Competition &amp; Important Dates</a:t>
            </a:r>
            <a:r>
              <a:rPr lang="en-US" sz="2000" dirty="0">
                <a:solidFill>
                  <a:schemeClr val="accent1"/>
                </a:solidFill>
                <a:latin typeface="Ubuntu Light"/>
              </a:rPr>
              <a:t> </a:t>
            </a:r>
            <a:endParaRPr lang="en-US" sz="2000">
              <a:solidFill>
                <a:schemeClr val="accent1"/>
              </a:solidFill>
              <a:latin typeface="Ubuntu Light"/>
              <a:ea typeface="Calibri"/>
              <a:cs typeface="Calibri"/>
            </a:endParaRPr>
          </a:p>
          <a:p>
            <a:pPr indent="-355600">
              <a:lnSpc>
                <a:spcPct val="100000"/>
              </a:lnSpc>
              <a:buFont typeface="Courier New"/>
              <a:buChar char="o"/>
            </a:pPr>
            <a:r>
              <a:rPr lang="en-US" sz="1700" dirty="0">
                <a:solidFill>
                  <a:schemeClr val="tx1">
                    <a:lumMod val="50000"/>
                    <a:lumOff val="50000"/>
                  </a:schemeClr>
                </a:solidFill>
                <a:latin typeface="Ubuntu Light"/>
              </a:rPr>
              <a:t>Event Reg Info shared January 12th</a:t>
            </a:r>
          </a:p>
          <a:p>
            <a:pPr indent="-355600">
              <a:lnSpc>
                <a:spcPct val="100000"/>
              </a:lnSpc>
              <a:spcBef>
                <a:spcPts val="1000"/>
              </a:spcBef>
              <a:buFont typeface="Courier New"/>
              <a:buChar char="o"/>
            </a:pPr>
            <a:r>
              <a:rPr lang="en-US" sz="1700" dirty="0">
                <a:solidFill>
                  <a:schemeClr val="tx1">
                    <a:lumMod val="50000"/>
                    <a:lumOff val="50000"/>
                  </a:schemeClr>
                </a:solidFill>
                <a:latin typeface="Ubuntu Light"/>
              </a:rPr>
              <a:t>LOI due January 25th</a:t>
            </a:r>
            <a:endParaRPr lang="en-US" sz="1700">
              <a:solidFill>
                <a:schemeClr val="tx1">
                  <a:lumMod val="50000"/>
                  <a:lumOff val="50000"/>
                </a:schemeClr>
              </a:solidFill>
              <a:latin typeface="Ubuntu Light"/>
              <a:ea typeface="Ubuntu"/>
              <a:cs typeface="Ubuntu"/>
            </a:endParaRPr>
          </a:p>
          <a:p>
            <a:pPr indent="-355600">
              <a:lnSpc>
                <a:spcPct val="100000"/>
              </a:lnSpc>
              <a:spcBef>
                <a:spcPts val="0"/>
              </a:spcBef>
              <a:buFont typeface="Courier New"/>
              <a:buChar char="o"/>
            </a:pPr>
            <a:r>
              <a:rPr lang="en-US" sz="1700" dirty="0">
                <a:solidFill>
                  <a:schemeClr val="tx1">
                    <a:lumMod val="50000"/>
                    <a:lumOff val="50000"/>
                  </a:schemeClr>
                </a:solidFill>
                <a:latin typeface="Ubuntu Light"/>
              </a:rPr>
              <a:t>Final Allocation sent out January 26th</a:t>
            </a:r>
            <a:endParaRPr lang="en-US" sz="1700">
              <a:solidFill>
                <a:schemeClr val="tx1">
                  <a:lumMod val="50000"/>
                  <a:lumOff val="50000"/>
                </a:schemeClr>
              </a:solidFill>
              <a:latin typeface="Ubuntu Light"/>
              <a:ea typeface="Calibri"/>
              <a:cs typeface="Calibri"/>
            </a:endParaRPr>
          </a:p>
          <a:p>
            <a:pPr indent="-355600">
              <a:lnSpc>
                <a:spcPct val="100000"/>
              </a:lnSpc>
              <a:spcBef>
                <a:spcPts val="0"/>
              </a:spcBef>
              <a:buFont typeface="Courier New"/>
              <a:buChar char="o"/>
            </a:pPr>
            <a:r>
              <a:rPr lang="en-US" sz="1700" dirty="0">
                <a:solidFill>
                  <a:schemeClr val="tx1">
                    <a:lumMod val="50000"/>
                    <a:lumOff val="50000"/>
                  </a:schemeClr>
                </a:solidFill>
                <a:latin typeface="Ubuntu Light"/>
              </a:rPr>
              <a:t>Online Vsys Roster due January 29th</a:t>
            </a:r>
            <a:endParaRPr lang="en-US" sz="1700">
              <a:solidFill>
                <a:schemeClr val="tx1">
                  <a:lumMod val="50000"/>
                  <a:lumOff val="50000"/>
                </a:schemeClr>
              </a:solidFill>
              <a:latin typeface="Ubuntu Light"/>
              <a:ea typeface="Calibri"/>
              <a:cs typeface="Calibri"/>
            </a:endParaRPr>
          </a:p>
          <a:p>
            <a:pPr indent="-355600">
              <a:lnSpc>
                <a:spcPct val="100000"/>
              </a:lnSpc>
              <a:spcBef>
                <a:spcPts val="0"/>
              </a:spcBef>
              <a:buFont typeface="Courier New"/>
              <a:buChar char="o"/>
            </a:pPr>
            <a:r>
              <a:rPr lang="en-US" sz="1700" dirty="0">
                <a:solidFill>
                  <a:schemeClr val="tx1">
                    <a:lumMod val="50000"/>
                    <a:lumOff val="50000"/>
                  </a:schemeClr>
                </a:solidFill>
                <a:latin typeface="Ubuntu Light"/>
              </a:rPr>
              <a:t>Registration due February 8th</a:t>
            </a:r>
            <a:endParaRPr lang="en-US" sz="1700">
              <a:solidFill>
                <a:schemeClr val="tx1">
                  <a:lumMod val="50000"/>
                  <a:lumOff val="50000"/>
                </a:schemeClr>
              </a:solidFill>
              <a:latin typeface="Ubuntu Light"/>
              <a:ea typeface="Calibri"/>
              <a:cs typeface="Calibri"/>
            </a:endParaRPr>
          </a:p>
          <a:p>
            <a:pPr indent="-355600">
              <a:lnSpc>
                <a:spcPct val="100000"/>
              </a:lnSpc>
              <a:spcBef>
                <a:spcPts val="0"/>
              </a:spcBef>
              <a:buFont typeface="Courier New"/>
              <a:buChar char="o"/>
            </a:pPr>
            <a:r>
              <a:rPr lang="en-US" sz="1700" dirty="0">
                <a:solidFill>
                  <a:schemeClr val="tx1">
                    <a:lumMod val="50000"/>
                    <a:lumOff val="50000"/>
                  </a:schemeClr>
                </a:solidFill>
                <a:latin typeface="Ubuntu Light"/>
              </a:rPr>
              <a:t>Competition Eligibility deadline February 21st</a:t>
            </a:r>
          </a:p>
          <a:p>
            <a:pPr indent="-355600">
              <a:lnSpc>
                <a:spcPct val="100000"/>
              </a:lnSpc>
              <a:spcBef>
                <a:spcPts val="0"/>
              </a:spcBef>
              <a:buFont typeface="Courier New"/>
              <a:buChar char="o"/>
            </a:pPr>
            <a:r>
              <a:rPr lang="en-US" sz="1700" dirty="0">
                <a:solidFill>
                  <a:schemeClr val="tx1">
                    <a:lumMod val="50000"/>
                    <a:lumOff val="50000"/>
                  </a:schemeClr>
                </a:solidFill>
                <a:latin typeface="Ubuntu Light"/>
              </a:rPr>
              <a:t>Scratch/Activation due February</a:t>
            </a:r>
            <a:r>
              <a:rPr lang="en-US" sz="1700" dirty="0">
                <a:solidFill>
                  <a:schemeClr val="tx1">
                    <a:lumMod val="50000"/>
                    <a:lumOff val="50000"/>
                  </a:schemeClr>
                </a:solidFill>
                <a:latin typeface="Ubuntu Light"/>
                <a:sym typeface="Ubuntu"/>
              </a:rPr>
              <a:t> 22nd</a:t>
            </a:r>
            <a:endParaRPr lang="en-US" sz="1700" dirty="0">
              <a:solidFill>
                <a:schemeClr val="tx1">
                  <a:lumMod val="50000"/>
                  <a:lumOff val="50000"/>
                </a:schemeClr>
              </a:solidFill>
              <a:latin typeface="Ubuntu Light"/>
            </a:endParaRPr>
          </a:p>
          <a:p>
            <a:pPr marL="0" indent="0">
              <a:lnSpc>
                <a:spcPct val="100000"/>
              </a:lnSpc>
              <a:spcBef>
                <a:spcPts val="850"/>
              </a:spcBef>
              <a:buNone/>
            </a:pPr>
            <a:endParaRPr lang="en-US" sz="2500" dirty="0">
              <a:solidFill>
                <a:srgbClr val="000000"/>
              </a:solidFill>
              <a:latin typeface="Ubuntu"/>
            </a:endParaRPr>
          </a:p>
          <a:p>
            <a:pPr marL="139700" indent="0">
              <a:spcBef>
                <a:spcPts val="850"/>
              </a:spcBef>
              <a:buSzPts val="1400"/>
              <a:buNone/>
            </a:pPr>
            <a:endParaRPr lang="en-US" sz="2000" dirty="0">
              <a:latin typeface="Calibri"/>
              <a:ea typeface="Calibri"/>
              <a:cs typeface="Calibri"/>
            </a:endParaRPr>
          </a:p>
        </p:txBody>
      </p:sp>
      <p:pic>
        <p:nvPicPr>
          <p:cNvPr id="4" name="Google Shape;78;p16" descr="A picture containing font, graphics, logo, symbol&#10;&#10;Description automatically generated">
            <a:extLst>
              <a:ext uri="{FF2B5EF4-FFF2-40B4-BE49-F238E27FC236}">
                <a16:creationId xmlns:a16="http://schemas.microsoft.com/office/drawing/2014/main" id="{A6E1F080-2A9B-9B13-B317-9005A2EB8F5E}"/>
              </a:ext>
            </a:extLst>
          </p:cNvPr>
          <p:cNvPicPr preferRelativeResize="0"/>
          <p:nvPr/>
        </p:nvPicPr>
        <p:blipFill>
          <a:blip r:embed="rId4"/>
          <a:stretch>
            <a:fillRect/>
          </a:stretch>
        </p:blipFill>
        <p:spPr>
          <a:xfrm>
            <a:off x="6860403" y="760131"/>
            <a:ext cx="4389120" cy="1338681"/>
          </a:xfrm>
          <a:prstGeom prst="rect">
            <a:avLst/>
          </a:prstGeom>
          <a:noFill/>
        </p:spPr>
      </p:pic>
      <p:sp>
        <p:nvSpPr>
          <p:cNvPr id="170" name="Google Shape;170;p29"/>
          <p:cNvSpPr txBox="1">
            <a:spLocks noGrp="1"/>
          </p:cNvSpPr>
          <p:nvPr>
            <p:ph type="sldNum" sz="quarter" idx="12"/>
          </p:nvPr>
        </p:nvSpPr>
        <p:spPr>
          <a:xfrm>
            <a:off x="8610600" y="649224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dirty="0"/>
              <a:pPr marL="0" lvl="0" indent="0" rtl="0">
                <a:spcBef>
                  <a:spcPts val="0"/>
                </a:spcBef>
                <a:spcAft>
                  <a:spcPts val="600"/>
                </a:spcAft>
                <a:buClr>
                  <a:srgbClr val="000000"/>
                </a:buClr>
                <a:buFont typeface="Arial"/>
                <a:buNone/>
              </a:pPr>
              <a:t>54</a:t>
            </a:fld>
            <a:endParaRPr lang="en-US"/>
          </a:p>
        </p:txBody>
      </p:sp>
      <p:pic>
        <p:nvPicPr>
          <p:cNvPr id="2" name="Picture 1" descr="A group of people on ice&#10;&#10;Description automatically generated">
            <a:extLst>
              <a:ext uri="{FF2B5EF4-FFF2-40B4-BE49-F238E27FC236}">
                <a16:creationId xmlns:a16="http://schemas.microsoft.com/office/drawing/2014/main" id="{B1BA8D42-FAA6-15A4-AF77-7F87602C3098}"/>
              </a:ext>
            </a:extLst>
          </p:cNvPr>
          <p:cNvPicPr>
            <a:picLocks noChangeAspect="1"/>
          </p:cNvPicPr>
          <p:nvPr/>
        </p:nvPicPr>
        <p:blipFill>
          <a:blip r:embed="rId5"/>
          <a:stretch>
            <a:fillRect/>
          </a:stretch>
        </p:blipFill>
        <p:spPr>
          <a:xfrm>
            <a:off x="7512703" y="2299727"/>
            <a:ext cx="3794830" cy="2466504"/>
          </a:xfrm>
          <a:prstGeom prst="rect">
            <a:avLst/>
          </a:prstGeom>
        </p:spPr>
      </p:pic>
    </p:spTree>
    <p:extLst>
      <p:ext uri="{BB962C8B-B14F-4D97-AF65-F5344CB8AC3E}">
        <p14:creationId xmlns:p14="http://schemas.microsoft.com/office/powerpoint/2010/main" val="2855032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838186" y="289234"/>
            <a:ext cx="7699816" cy="1046100"/>
          </a:xfrm>
          <a:prstGeom prst="rect">
            <a:avLst/>
          </a:prstGeom>
        </p:spPr>
        <p:txBody>
          <a:bodyPr spcFirstLastPara="1" wrap="square" lIns="91425" tIns="91425" rIns="91425" bIns="91425" anchor="ctr" anchorCtr="0">
            <a:noAutofit/>
          </a:bodyPr>
          <a:lstStyle/>
          <a:p>
            <a:r>
              <a:rPr lang="en-US" dirty="0"/>
              <a:t>Indoor Winter Games – Arrival/Departure</a:t>
            </a:r>
            <a:endParaRPr dirty="0"/>
          </a:p>
        </p:txBody>
      </p:sp>
      <p:sp>
        <p:nvSpPr>
          <p:cNvPr id="307" name="Google Shape;307;p47"/>
          <p:cNvSpPr txBox="1">
            <a:spLocks noGrp="1"/>
          </p:cNvSpPr>
          <p:nvPr>
            <p:ph type="body" idx="1"/>
          </p:nvPr>
        </p:nvSpPr>
        <p:spPr>
          <a:xfrm>
            <a:off x="546557" y="1512900"/>
            <a:ext cx="11221089" cy="5048564"/>
          </a:xfrm>
          <a:prstGeom prst="rect">
            <a:avLst/>
          </a:prstGeom>
        </p:spPr>
        <p:txBody>
          <a:bodyPr spcFirstLastPara="1" wrap="square" lIns="91425" tIns="91425" rIns="91425" bIns="91425" anchor="t" anchorCtr="0">
            <a:noAutofit/>
          </a:bodyPr>
          <a:lstStyle/>
          <a:p>
            <a:pPr marL="0" indent="0">
              <a:lnSpc>
                <a:spcPct val="100000"/>
              </a:lnSpc>
            </a:pPr>
            <a:r>
              <a:rPr lang="en-US" sz="2000" b="1" u="sng" dirty="0"/>
              <a:t>Arrival</a:t>
            </a:r>
          </a:p>
          <a:p>
            <a:pPr marL="0" indent="0">
              <a:lnSpc>
                <a:spcPct val="100000"/>
              </a:lnSpc>
            </a:pPr>
            <a:r>
              <a:rPr lang="en-US" sz="2000" dirty="0"/>
              <a:t>Delegation Registration,  Saturday, March 2, 9-10 am</a:t>
            </a:r>
          </a:p>
          <a:p>
            <a:pPr marL="0" indent="0">
              <a:lnSpc>
                <a:spcPct val="100000"/>
              </a:lnSpc>
            </a:pPr>
            <a:endParaRPr lang="en-US" sz="2000" dirty="0"/>
          </a:p>
          <a:p>
            <a:pPr marL="0" indent="0">
              <a:lnSpc>
                <a:spcPct val="100000"/>
              </a:lnSpc>
            </a:pPr>
            <a:r>
              <a:rPr lang="en-US" sz="2000" b="1" u="sng" dirty="0"/>
              <a:t>Departure</a:t>
            </a:r>
          </a:p>
          <a:p>
            <a:pPr marL="0" indent="0">
              <a:lnSpc>
                <a:spcPct val="100000"/>
              </a:lnSpc>
            </a:pPr>
            <a:r>
              <a:rPr lang="en-US" sz="2000" dirty="0"/>
              <a:t>Sunday, March 3, 3:30 pm</a:t>
            </a:r>
          </a:p>
          <a:p>
            <a:pPr marL="0" indent="0">
              <a:lnSpc>
                <a:spcPct val="100000"/>
              </a:lnSpc>
            </a:pPr>
            <a:endParaRPr lang="en-US" sz="2000" dirty="0"/>
          </a:p>
          <a:p>
            <a:pPr marL="0" indent="0">
              <a:lnSpc>
                <a:spcPct val="100000"/>
              </a:lnSpc>
            </a:pPr>
            <a:r>
              <a:rPr lang="en-US" sz="2000" b="1" u="sng" dirty="0"/>
              <a:t>Housing</a:t>
            </a:r>
            <a:endParaRPr lang="en-US" sz="2000" dirty="0"/>
          </a:p>
          <a:p>
            <a:pPr marL="514350" indent="-285750">
              <a:lnSpc>
                <a:spcPct val="100000"/>
              </a:lnSpc>
              <a:buFont typeface="Arial,Sans-Serif"/>
              <a:buChar char="•"/>
            </a:pPr>
            <a:r>
              <a:rPr lang="en-US" sz="2000" dirty="0"/>
              <a:t>Housing will be available on Saturday evening for all delegations. </a:t>
            </a:r>
          </a:p>
          <a:p>
            <a:pPr marL="514350" indent="-285750">
              <a:lnSpc>
                <a:spcPct val="100000"/>
              </a:lnSpc>
              <a:buFont typeface="Arial,Sans-Serif"/>
              <a:buChar char="•"/>
            </a:pPr>
            <a:r>
              <a:rPr lang="en-US" sz="2000" dirty="0"/>
              <a:t>Availability for Friday night housing will be based on travel radius; eligible counties will be alerted with Event Registration </a:t>
            </a:r>
          </a:p>
          <a:p>
            <a:pPr marL="0" indent="0">
              <a:lnSpc>
                <a:spcPct val="100000"/>
              </a:lnSpc>
            </a:pPr>
            <a:endParaRPr lang="en-US" sz="2000" dirty="0"/>
          </a:p>
          <a:p>
            <a:pPr marL="0" indent="0">
              <a:lnSpc>
                <a:spcPct val="100000"/>
              </a:lnSpc>
            </a:pPr>
            <a:r>
              <a:rPr lang="en-US" sz="2000" dirty="0"/>
              <a:t>Tentative Schedule will be shared 8 weeks prior to Indoor Winter Games with Event Registration Information.</a:t>
            </a:r>
            <a:r>
              <a:rPr lang="en-GB" sz="1200" b="1" dirty="0"/>
              <a:t>        </a:t>
            </a:r>
            <a:endParaRPr lang="en-GB"/>
          </a:p>
          <a:p>
            <a:pPr marL="0" indent="0">
              <a:spcBef>
                <a:spcPts val="1000"/>
              </a:spcBef>
            </a:pPr>
            <a:endParaRPr lang="en-GB" sz="1200" b="1" dirty="0"/>
          </a:p>
          <a:p>
            <a:pPr marL="0" indent="0">
              <a:lnSpc>
                <a:spcPct val="100000"/>
              </a:lnSpc>
              <a:spcBef>
                <a:spcPts val="1000"/>
              </a:spcBef>
            </a:pPr>
            <a:endParaRPr sz="1600"/>
          </a:p>
          <a:p>
            <a:pPr marL="914400" indent="0">
              <a:spcBef>
                <a:spcPts val="1000"/>
              </a:spcBef>
            </a:pPr>
            <a:endParaRPr lang="en-US" sz="1800"/>
          </a:p>
        </p:txBody>
      </p:sp>
      <p:sp>
        <p:nvSpPr>
          <p:cNvPr id="308" name="Google Shape;308;p47"/>
          <p:cNvSpPr txBox="1">
            <a:spLocks noGrp="1"/>
          </p:cNvSpPr>
          <p:nvPr>
            <p:ph type="sldNum" idx="12"/>
          </p:nvPr>
        </p:nvSpPr>
        <p:spPr>
          <a:xfrm>
            <a:off x="2078038" y="6470814"/>
            <a:ext cx="3498900" cy="187200"/>
          </a:xfrm>
          <a:prstGeom prst="rect">
            <a:avLst/>
          </a:prstGeom>
        </p:spPr>
        <p:txBody>
          <a:bodyPr spcFirstLastPara="1" wrap="square" lIns="64275" tIns="32125" rIns="64275" bIns="32125" anchor="t" anchorCtr="0">
            <a:noAutofit/>
          </a:bodyPr>
          <a:lstStyle/>
          <a:p>
            <a:fld id="{00000000-1234-1234-1234-123412341234}" type="slidenum">
              <a:rPr lang="en-US"/>
              <a:pPr/>
              <a:t>55</a:t>
            </a:fld>
            <a:endParaRPr/>
          </a:p>
        </p:txBody>
      </p:sp>
    </p:spTree>
    <p:extLst>
      <p:ext uri="{BB962C8B-B14F-4D97-AF65-F5344CB8AC3E}">
        <p14:creationId xmlns:p14="http://schemas.microsoft.com/office/powerpoint/2010/main" val="752038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3"/>
          <p:cNvSpPr txBox="1">
            <a:spLocks noGrp="1"/>
          </p:cNvSpPr>
          <p:nvPr>
            <p:ph type="title"/>
          </p:nvPr>
        </p:nvSpPr>
        <p:spPr>
          <a:xfrm>
            <a:off x="470771" y="354423"/>
            <a:ext cx="7051800" cy="1046100"/>
          </a:xfrm>
          <a:prstGeom prst="rect">
            <a:avLst/>
          </a:prstGeom>
        </p:spPr>
        <p:txBody>
          <a:bodyPr spcFirstLastPara="1" wrap="square" lIns="91425" tIns="91425" rIns="91425" bIns="91425" anchor="ctr" anchorCtr="0">
            <a:noAutofit/>
          </a:bodyPr>
          <a:lstStyle/>
          <a:p>
            <a:r>
              <a:rPr lang="en-US">
                <a:latin typeface="Ubuntu"/>
                <a:ea typeface="Ubuntu"/>
                <a:cs typeface="Ubuntu"/>
                <a:sym typeface="Ubuntu"/>
              </a:rPr>
              <a:t>USA</a:t>
            </a:r>
            <a:r>
              <a:rPr lang="en-US">
                <a:ea typeface="Ubuntu"/>
                <a:cs typeface="Ubuntu"/>
                <a:sym typeface="Ubuntu"/>
              </a:rPr>
              <a:t> </a:t>
            </a:r>
            <a:r>
              <a:rPr lang="en-US" b="1"/>
              <a:t>Games</a:t>
            </a:r>
            <a:r>
              <a:rPr lang="en-US"/>
              <a:t> </a:t>
            </a:r>
            <a:endParaRPr/>
          </a:p>
        </p:txBody>
      </p:sp>
      <p:sp>
        <p:nvSpPr>
          <p:cNvPr id="358" name="Google Shape;358;p53"/>
          <p:cNvSpPr txBox="1">
            <a:spLocks noGrp="1"/>
          </p:cNvSpPr>
          <p:nvPr>
            <p:ph type="body" idx="1"/>
          </p:nvPr>
        </p:nvSpPr>
        <p:spPr>
          <a:xfrm>
            <a:off x="476761" y="1758711"/>
            <a:ext cx="7992254" cy="4464000"/>
          </a:xfrm>
          <a:prstGeom prst="rect">
            <a:avLst/>
          </a:prstGeom>
        </p:spPr>
        <p:txBody>
          <a:bodyPr spcFirstLastPara="1" wrap="square" lIns="91425" tIns="91425" rIns="91425" bIns="91425" anchor="t" anchorCtr="0">
            <a:noAutofit/>
          </a:bodyPr>
          <a:lstStyle/>
          <a:p>
            <a:pPr indent="-317500">
              <a:lnSpc>
                <a:spcPct val="100000"/>
              </a:lnSpc>
              <a:buChar char="●"/>
            </a:pPr>
            <a:r>
              <a:rPr lang="en-US" dirty="0"/>
              <a:t>2026 USA Games</a:t>
            </a:r>
          </a:p>
          <a:p>
            <a:pPr lvl="1">
              <a:lnSpc>
                <a:spcPct val="100000"/>
              </a:lnSpc>
              <a:spcBef>
                <a:spcPts val="1000"/>
              </a:spcBef>
              <a:buChar char="○"/>
            </a:pPr>
            <a:r>
              <a:rPr lang="en-US" dirty="0"/>
              <a:t>June 20-26 </a:t>
            </a:r>
            <a:endParaRPr dirty="0"/>
          </a:p>
          <a:p>
            <a:pPr lvl="1">
              <a:lnSpc>
                <a:spcPct val="100000"/>
              </a:lnSpc>
              <a:spcBef>
                <a:spcPts val="1000"/>
              </a:spcBef>
              <a:buChar char="○"/>
            </a:pPr>
            <a:r>
              <a:rPr lang="en-US" dirty="0"/>
              <a:t>University of Minnesota</a:t>
            </a:r>
            <a:endParaRPr dirty="0"/>
          </a:p>
          <a:p>
            <a:pPr lvl="1">
              <a:lnSpc>
                <a:spcPct val="100000"/>
              </a:lnSpc>
              <a:spcBef>
                <a:spcPts val="1000"/>
              </a:spcBef>
              <a:buFont typeface="Ubuntu Light"/>
              <a:buChar char="○"/>
            </a:pPr>
            <a:r>
              <a:rPr lang="en-US" dirty="0"/>
              <a:t>2024 events will be qualifiers for USA Games, SOPA will not be allocated specific slots until late 2024 – floor hockey/floorball has not historically been offered as part of USA Games</a:t>
            </a:r>
          </a:p>
          <a:p>
            <a:pPr marL="0" indent="0">
              <a:lnSpc>
                <a:spcPct val="100000"/>
              </a:lnSpc>
              <a:spcBef>
                <a:spcPts val="1000"/>
              </a:spcBef>
              <a:spcAft>
                <a:spcPts val="1000"/>
              </a:spcAft>
            </a:pPr>
            <a:endParaRPr lang="en-US"/>
          </a:p>
        </p:txBody>
      </p:sp>
      <p:sp>
        <p:nvSpPr>
          <p:cNvPr id="359" name="Google Shape;359;p53"/>
          <p:cNvSpPr txBox="1">
            <a:spLocks noGrp="1"/>
          </p:cNvSpPr>
          <p:nvPr>
            <p:ph type="sldNum" idx="12"/>
          </p:nvPr>
        </p:nvSpPr>
        <p:spPr>
          <a:xfrm>
            <a:off x="2078038" y="6470814"/>
            <a:ext cx="3498900" cy="187200"/>
          </a:xfrm>
          <a:prstGeom prst="rect">
            <a:avLst/>
          </a:prstGeom>
        </p:spPr>
        <p:txBody>
          <a:bodyPr spcFirstLastPara="1" wrap="square" lIns="64275" tIns="32125" rIns="64275" bIns="32125" anchor="t" anchorCtr="0">
            <a:noAutofit/>
          </a:bodyPr>
          <a:lstStyle/>
          <a:p>
            <a:fld id="{00000000-1234-1234-1234-123412341234}" type="slidenum">
              <a:rPr lang="en-US"/>
              <a:pPr/>
              <a:t>56</a:t>
            </a:fld>
            <a:endParaRPr/>
          </a:p>
        </p:txBody>
      </p:sp>
      <p:pic>
        <p:nvPicPr>
          <p:cNvPr id="3" name="Picture 2" descr="2026 Special Olympics USA Games horizontal logo">
            <a:extLst>
              <a:ext uri="{FF2B5EF4-FFF2-40B4-BE49-F238E27FC236}">
                <a16:creationId xmlns:a16="http://schemas.microsoft.com/office/drawing/2014/main" id="{BC5396C5-067B-C2FA-6212-2E9BB164574A}"/>
              </a:ext>
            </a:extLst>
          </p:cNvPr>
          <p:cNvPicPr>
            <a:picLocks noChangeAspect="1"/>
          </p:cNvPicPr>
          <p:nvPr/>
        </p:nvPicPr>
        <p:blipFill>
          <a:blip r:embed="rId3"/>
          <a:stretch>
            <a:fillRect/>
          </a:stretch>
        </p:blipFill>
        <p:spPr>
          <a:xfrm>
            <a:off x="7156179" y="5092603"/>
            <a:ext cx="4418191" cy="1374490"/>
          </a:xfrm>
          <a:prstGeom prst="rect">
            <a:avLst/>
          </a:prstGeom>
        </p:spPr>
      </p:pic>
    </p:spTree>
    <p:extLst>
      <p:ext uri="{BB962C8B-B14F-4D97-AF65-F5344CB8AC3E}">
        <p14:creationId xmlns:p14="http://schemas.microsoft.com/office/powerpoint/2010/main" val="1001809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8"/>
        <p:cNvGrpSpPr/>
        <p:nvPr/>
      </p:nvGrpSpPr>
      <p:grpSpPr>
        <a:xfrm>
          <a:off x="0" y="0"/>
          <a:ext cx="0" cy="0"/>
          <a:chOff x="0" y="0"/>
          <a:chExt cx="0" cy="0"/>
        </a:xfrm>
      </p:grpSpPr>
      <p:sp useBgFill="1">
        <p:nvSpPr>
          <p:cNvPr id="374" name="Rectangle 37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6" name="Freeform: Shape 37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8" name="Freeform: Shape 37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Google Shape;339;p49"/>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marL="0" marR="0" lvl="0" indent="0" algn="ctr">
              <a:spcAft>
                <a:spcPts val="0"/>
              </a:spcAft>
            </a:pPr>
            <a:r>
              <a:rPr lang="en-US" sz="7200" b="1" kern="1200">
                <a:solidFill>
                  <a:schemeClr val="tx1"/>
                </a:solidFill>
                <a:latin typeface="+mj-lt"/>
                <a:ea typeface="+mj-ea"/>
                <a:cs typeface="+mj-cs"/>
                <a:sym typeface="Ubuntu"/>
              </a:rPr>
              <a:t>THANK YOU</a:t>
            </a:r>
            <a:endParaRPr lang="en-US" sz="7200" b="1" kern="1200">
              <a:solidFill>
                <a:schemeClr val="tx1"/>
              </a:solidFill>
              <a:latin typeface="+mj-lt"/>
              <a:ea typeface="+mj-ea"/>
              <a:cs typeface="+mj-cs"/>
            </a:endParaRPr>
          </a:p>
        </p:txBody>
      </p:sp>
      <p:sp>
        <p:nvSpPr>
          <p:cNvPr id="380" name="Rectangle 37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 name="Google Shape;340;p49"/>
          <p:cNvSpPr txBox="1">
            <a:spLocks noGrp="1"/>
          </p:cNvSpPr>
          <p:nvPr>
            <p:ph type="sldNum" sz="quarter" idx="12"/>
          </p:nvPr>
        </p:nvSpPr>
        <p:spPr>
          <a:xfrm>
            <a:off x="10489019" y="6356350"/>
            <a:ext cx="1268818" cy="365125"/>
          </a:xfrm>
          <a:prstGeom prst="rect">
            <a:avLst/>
          </a:prstGeom>
        </p:spPr>
        <p:txBody>
          <a:bodyPr spcFirstLastPara="1" vert="horz" lIns="91440" tIns="45720" rIns="91440" bIns="45720" rtlCol="0" anchor="ctr" anchorCtr="0">
            <a:normAutofit/>
          </a:bodyPr>
          <a:lstStyle/>
          <a:p>
            <a:pPr marR="0" lvl="0" indent="0">
              <a:spcBef>
                <a:spcPts val="0"/>
              </a:spcBef>
              <a:spcAft>
                <a:spcPts val="600"/>
              </a:spcAft>
              <a:buNone/>
            </a:pPr>
            <a:fld id="{00000000-1234-1234-1234-123412341234}" type="slidenum">
              <a:rPr lang="en-US" b="0" i="0" u="none" strike="noStrike" kern="1200" cap="none">
                <a:solidFill>
                  <a:schemeClr val="tx1">
                    <a:lumMod val="50000"/>
                    <a:lumOff val="50000"/>
                  </a:schemeClr>
                </a:solidFill>
                <a:latin typeface="+mn-lt"/>
                <a:ea typeface="+mn-ea"/>
                <a:cs typeface="+mn-cs"/>
                <a:sym typeface="Ubuntu"/>
              </a:rPr>
              <a:pPr marR="0" lvl="0" indent="0">
                <a:spcBef>
                  <a:spcPts val="0"/>
                </a:spcBef>
                <a:spcAft>
                  <a:spcPts val="600"/>
                </a:spcAft>
                <a:buNone/>
              </a:pPr>
              <a:t>57</a:t>
            </a:fld>
            <a:r>
              <a:rPr lang="en-US" b="0" i="0" u="none" strike="noStrike" kern="1200" cap="none">
                <a:solidFill>
                  <a:schemeClr val="tx1">
                    <a:lumMod val="50000"/>
                    <a:lumOff val="50000"/>
                  </a:schemeClr>
                </a:solidFill>
                <a:latin typeface="+mn-lt"/>
                <a:ea typeface="+mn-ea"/>
                <a:cs typeface="+mn-cs"/>
                <a:sym typeface="Ubuntu"/>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42481" y="374535"/>
            <a:ext cx="4818888" cy="1481328"/>
          </a:xfrm>
          <a:prstGeom prst="rect">
            <a:avLst/>
          </a:prstGeom>
        </p:spPr>
        <p:txBody>
          <a:bodyPr spcFirstLastPara="1" lIns="91425" tIns="91425" rIns="91425" bIns="91425" anchor="b" anchorCtr="0">
            <a:normAutofit/>
          </a:bodyPr>
          <a:lstStyle/>
          <a:p>
            <a:pPr>
              <a:spcBef>
                <a:spcPts val="0"/>
              </a:spcBef>
            </a:pPr>
            <a:r>
              <a:rPr lang="en-US" sz="4600" b="1" dirty="0">
                <a:latin typeface="Calibri"/>
                <a:sym typeface="Ubuntu"/>
              </a:rPr>
              <a:t>Athlete Training Requirement</a:t>
            </a:r>
            <a:endParaRPr lang="en-US" dirty="0"/>
          </a:p>
        </p:txBody>
      </p:sp>
      <p:sp>
        <p:nvSpPr>
          <p:cNvPr id="14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8;p16" descr="A picture containing font, graphics, logo, symbol&#10;&#10;Description automatically generated">
            <a:extLst>
              <a:ext uri="{FF2B5EF4-FFF2-40B4-BE49-F238E27FC236}">
                <a16:creationId xmlns:a16="http://schemas.microsoft.com/office/drawing/2014/main" id="{BB6288F8-5568-4BC6-6E93-271FFC9EDC47}"/>
              </a:ext>
            </a:extLst>
          </p:cNvPr>
          <p:cNvPicPr preferRelativeResize="0"/>
          <p:nvPr/>
        </p:nvPicPr>
        <p:blipFill>
          <a:blip r:embed="rId3"/>
          <a:stretch>
            <a:fillRect/>
          </a:stretch>
        </p:blipFill>
        <p:spPr>
          <a:xfrm>
            <a:off x="6421450" y="461906"/>
            <a:ext cx="5458968" cy="1664984"/>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dirty="0"/>
              <a:pPr marL="0" lvl="0" indent="0" rtl="0">
                <a:spcBef>
                  <a:spcPts val="0"/>
                </a:spcBef>
                <a:spcAft>
                  <a:spcPts val="600"/>
                </a:spcAft>
                <a:buClr>
                  <a:srgbClr val="000000"/>
                </a:buClr>
                <a:buFont typeface="Arial"/>
                <a:buNone/>
              </a:pPr>
              <a:t>6</a:t>
            </a:fld>
            <a:endParaRPr lang="en-US"/>
          </a:p>
        </p:txBody>
      </p:sp>
      <p:graphicFrame>
        <p:nvGraphicFramePr>
          <p:cNvPr id="130" name="Google Shape;127;p24">
            <a:extLst>
              <a:ext uri="{FF2B5EF4-FFF2-40B4-BE49-F238E27FC236}">
                <a16:creationId xmlns:a16="http://schemas.microsoft.com/office/drawing/2014/main" id="{0E3C6640-0E7B-7A8A-4329-D7CC771A73EA}"/>
              </a:ext>
            </a:extLst>
          </p:cNvPr>
          <p:cNvGraphicFramePr>
            <a:graphicFrameLocks noGrp="1"/>
          </p:cNvGraphicFramePr>
          <p:nvPr>
            <p:ph idx="1"/>
            <p:extLst>
              <p:ext uri="{D42A27DB-BD31-4B8C-83A1-F6EECF244321}">
                <p14:modId xmlns:p14="http://schemas.microsoft.com/office/powerpoint/2010/main" val="2513122430"/>
              </p:ext>
            </p:extLst>
          </p:nvPr>
        </p:nvGraphicFramePr>
        <p:xfrm>
          <a:off x="390173" y="2053739"/>
          <a:ext cx="11307433" cy="4517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476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p24"/>
          <p:cNvSpPr txBox="1">
            <a:spLocks noGrp="1"/>
          </p:cNvSpPr>
          <p:nvPr>
            <p:ph type="title"/>
          </p:nvPr>
        </p:nvSpPr>
        <p:spPr>
          <a:xfrm>
            <a:off x="645313" y="481369"/>
            <a:ext cx="5312434" cy="1719072"/>
          </a:xfrm>
          <a:prstGeom prst="rect">
            <a:avLst/>
          </a:prstGeom>
        </p:spPr>
        <p:txBody>
          <a:bodyPr spcFirstLastPara="1" lIns="91425" tIns="91425" rIns="91425" bIns="91425" anchor="b" anchorCtr="0">
            <a:normAutofit/>
          </a:bodyPr>
          <a:lstStyle/>
          <a:p>
            <a:r>
              <a:rPr lang="en-US" sz="4000" b="1" dirty="0">
                <a:latin typeface="Calibri"/>
                <a:ea typeface="Ubuntu"/>
                <a:cs typeface="Ubuntu"/>
              </a:rPr>
              <a:t>Athlete &amp; Volunteer Eligibility</a:t>
            </a:r>
          </a:p>
        </p:txBody>
      </p:sp>
      <p:sp>
        <p:nvSpPr>
          <p:cNvPr id="1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78;p16" descr="A picture containing font, graphics, logo, symbol&#10;&#10;Description automatically generated">
            <a:extLst>
              <a:ext uri="{FF2B5EF4-FFF2-40B4-BE49-F238E27FC236}">
                <a16:creationId xmlns:a16="http://schemas.microsoft.com/office/drawing/2014/main" id="{48BF7D48-4D35-4155-B7A7-AA747E62D50F}"/>
              </a:ext>
            </a:extLst>
          </p:cNvPr>
          <p:cNvPicPr preferRelativeResize="0"/>
          <p:nvPr/>
        </p:nvPicPr>
        <p:blipFill>
          <a:blip r:embed="rId3"/>
          <a:stretch>
            <a:fillRect/>
          </a:stretch>
        </p:blipFill>
        <p:spPr>
          <a:xfrm>
            <a:off x="6839654" y="478372"/>
            <a:ext cx="5350966" cy="1789333"/>
          </a:xfrm>
          <a:prstGeom prst="rect">
            <a:avLst/>
          </a:prstGeom>
          <a:noFill/>
        </p:spPr>
      </p:pic>
      <p:sp>
        <p:nvSpPr>
          <p:cNvPr id="128" name="Google Shape;128;p24"/>
          <p:cNvSpPr txBox="1">
            <a:spLocks noGrp="1"/>
          </p:cNvSpPr>
          <p:nvPr>
            <p:ph type="sldNum" sz="quarter" idx="12"/>
          </p:nvPr>
        </p:nvSpPr>
        <p:spPr>
          <a:xfrm>
            <a:off x="8610600" y="6356350"/>
            <a:ext cx="2743200" cy="365125"/>
          </a:xfrm>
          <a:prstGeom prst="rect">
            <a:avLst/>
          </a:prstGeom>
        </p:spPr>
        <p:txBody>
          <a:bodyPr spcFirstLastPara="1" lIns="64275" tIns="32125" rIns="64275" bIns="32125"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7</a:t>
            </a:fld>
            <a:endParaRPr lang="en-US"/>
          </a:p>
        </p:txBody>
      </p:sp>
      <p:graphicFrame>
        <p:nvGraphicFramePr>
          <p:cNvPr id="130" name="Google Shape;127;p24">
            <a:extLst>
              <a:ext uri="{FF2B5EF4-FFF2-40B4-BE49-F238E27FC236}">
                <a16:creationId xmlns:a16="http://schemas.microsoft.com/office/drawing/2014/main" id="{F579B557-E968-FF20-0493-E0BA6C683350}"/>
              </a:ext>
            </a:extLst>
          </p:cNvPr>
          <p:cNvGraphicFramePr>
            <a:graphicFrameLocks noGrp="1"/>
          </p:cNvGraphicFramePr>
          <p:nvPr>
            <p:ph idx="1"/>
            <p:extLst>
              <p:ext uri="{D42A27DB-BD31-4B8C-83A1-F6EECF244321}">
                <p14:modId xmlns:p14="http://schemas.microsoft.com/office/powerpoint/2010/main" val="1782921146"/>
              </p:ext>
            </p:extLst>
          </p:nvPr>
        </p:nvGraphicFramePr>
        <p:xfrm>
          <a:off x="645313" y="2807208"/>
          <a:ext cx="11020245" cy="3730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006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F4365-2791-5302-1147-4B047E3BD058}"/>
              </a:ext>
            </a:extLst>
          </p:cNvPr>
          <p:cNvSpPr>
            <a:spLocks noGrp="1"/>
          </p:cNvSpPr>
          <p:nvPr>
            <p:ph type="ctrTitle"/>
          </p:nvPr>
        </p:nvSpPr>
        <p:spPr>
          <a:xfrm>
            <a:off x="630936" y="640080"/>
            <a:ext cx="4818888" cy="1481328"/>
          </a:xfrm>
        </p:spPr>
        <p:txBody>
          <a:bodyPr vert="horz" lIns="91440" tIns="45720" rIns="91440" bIns="45720" rtlCol="0" anchor="b">
            <a:normAutofit/>
          </a:bodyPr>
          <a:lstStyle/>
          <a:p>
            <a:pPr algn="l"/>
            <a:r>
              <a:rPr lang="en-US" sz="5000" b="1" kern="1200">
                <a:solidFill>
                  <a:schemeClr val="tx1"/>
                </a:solidFill>
                <a:latin typeface="+mj-lt"/>
                <a:ea typeface="+mj-ea"/>
                <a:cs typeface="+mj-cs"/>
              </a:rPr>
              <a:t>Unified Partners Eligibility</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1E47CC9-802E-3685-1A62-C9ADD030A4AC}"/>
              </a:ext>
            </a:extLst>
          </p:cNvPr>
          <p:cNvSpPr>
            <a:spLocks noGrp="1"/>
          </p:cNvSpPr>
          <p:nvPr>
            <p:ph type="subTitle" idx="1"/>
          </p:nvPr>
        </p:nvSpPr>
        <p:spPr>
          <a:xfrm>
            <a:off x="645313" y="2660904"/>
            <a:ext cx="10900511" cy="3547872"/>
          </a:xfrm>
        </p:spPr>
        <p:txBody>
          <a:bodyPr vert="horz" lIns="91440" tIns="45720" rIns="91440" bIns="45720" rtlCol="0" anchor="t">
            <a:normAutofit/>
          </a:bodyPr>
          <a:lstStyle/>
          <a:p>
            <a:pPr indent="-228600" algn="l">
              <a:buFont typeface="Arial" panose="020B0604020202020204" pitchFamily="34" charset="0"/>
              <a:buChar char="•"/>
            </a:pPr>
            <a:r>
              <a:rPr lang="en-US" sz="2200">
                <a:highlight>
                  <a:srgbClr val="FFFF00"/>
                </a:highlight>
              </a:rPr>
              <a:t>NEW in 2023</a:t>
            </a:r>
            <a:r>
              <a:rPr lang="en-US" sz="2200"/>
              <a:t> – Unified Sports Partners do not need an athlete medicals.</a:t>
            </a:r>
            <a:endParaRPr lang="en-US" sz="2200" dirty="0">
              <a:cs typeface="Calibri"/>
            </a:endParaRPr>
          </a:p>
          <a:p>
            <a:pPr marL="342900" indent="-228600" algn="l">
              <a:buFont typeface="Arial" panose="020B0604020202020204" pitchFamily="34" charset="0"/>
              <a:buChar char="•"/>
            </a:pPr>
            <a:r>
              <a:rPr lang="en-US" sz="2200" dirty="0"/>
              <a:t>All Partners – Must have a </a:t>
            </a:r>
            <a:r>
              <a:rPr lang="en-US" sz="2200" dirty="0" err="1"/>
              <a:t>VSys</a:t>
            </a:r>
            <a:r>
              <a:rPr lang="en-US" sz="2200" dirty="0"/>
              <a:t> database record</a:t>
            </a:r>
            <a:endParaRPr lang="en-US" sz="2200" dirty="0">
              <a:cs typeface="Calibri"/>
            </a:endParaRPr>
          </a:p>
          <a:p>
            <a:pPr marL="342900" indent="-228600" algn="l">
              <a:buFont typeface="Arial" panose="020B0604020202020204" pitchFamily="34" charset="0"/>
              <a:buChar char="•"/>
            </a:pPr>
            <a:r>
              <a:rPr lang="en-US" sz="2200" dirty="0"/>
              <a:t>Ages 16 and up – must have General Orientation and Protective Behaviors Training</a:t>
            </a:r>
            <a:endParaRPr lang="en-US" sz="2200" dirty="0">
              <a:cs typeface="Calibri"/>
            </a:endParaRPr>
          </a:p>
          <a:p>
            <a:pPr marL="342900" indent="-228600" algn="l">
              <a:buFont typeface="Arial" panose="020B0604020202020204" pitchFamily="34" charset="0"/>
              <a:buChar char="•"/>
            </a:pPr>
            <a:r>
              <a:rPr lang="en-US" sz="2200" dirty="0"/>
              <a:t>Ages 18 and up  - Must have General Orientation, Protective Behaviors and a Background check.</a:t>
            </a:r>
            <a:endParaRPr lang="en-US" sz="2200" dirty="0">
              <a:cs typeface="Calibri"/>
            </a:endParaRPr>
          </a:p>
        </p:txBody>
      </p:sp>
      <p:pic>
        <p:nvPicPr>
          <p:cNvPr id="6" name="Google Shape;78;p16" descr="A picture containing font, graphics, logo, symbol&#10;&#10;Description automatically generated">
            <a:extLst>
              <a:ext uri="{FF2B5EF4-FFF2-40B4-BE49-F238E27FC236}">
                <a16:creationId xmlns:a16="http://schemas.microsoft.com/office/drawing/2014/main" id="{6B67CE96-9B69-79FD-99A1-0E9E31F38109}"/>
              </a:ext>
            </a:extLst>
          </p:cNvPr>
          <p:cNvPicPr preferRelativeResize="0"/>
          <p:nvPr/>
        </p:nvPicPr>
        <p:blipFill>
          <a:blip r:embed="rId2"/>
          <a:stretch>
            <a:fillRect/>
          </a:stretch>
        </p:blipFill>
        <p:spPr>
          <a:xfrm>
            <a:off x="6099048" y="468659"/>
            <a:ext cx="5458968" cy="1664984"/>
          </a:xfrm>
          <a:prstGeom prst="rect">
            <a:avLst/>
          </a:prstGeom>
          <a:noFill/>
        </p:spPr>
      </p:pic>
      <p:sp>
        <p:nvSpPr>
          <p:cNvPr id="4" name="Slide Number Placeholder 3">
            <a:extLst>
              <a:ext uri="{FF2B5EF4-FFF2-40B4-BE49-F238E27FC236}">
                <a16:creationId xmlns:a16="http://schemas.microsoft.com/office/drawing/2014/main" id="{5790DCE4-1273-643D-AE9C-F9B1F651BB1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latin typeface="+mn-lt"/>
                <a:ea typeface="+mn-ea"/>
                <a:cs typeface="+mn-cs"/>
              </a:rPr>
              <a:pPr lvl="0" indent="0">
                <a:spcBef>
                  <a:spcPts val="0"/>
                </a:spcBef>
                <a:spcAft>
                  <a:spcPts val="600"/>
                </a:spcAft>
                <a:buNone/>
              </a:pPr>
              <a:t>8</a:t>
            </a:fld>
            <a:r>
              <a:rPr lang="en-US" kern="1200">
                <a:latin typeface="+mn-lt"/>
                <a:ea typeface="+mn-ea"/>
                <a:cs typeface="+mn-cs"/>
              </a:rPr>
              <a:t> /  Special Olympics Pennsylvania</a:t>
            </a:r>
          </a:p>
        </p:txBody>
      </p:sp>
    </p:spTree>
    <p:extLst>
      <p:ext uri="{BB962C8B-B14F-4D97-AF65-F5344CB8AC3E}">
        <p14:creationId xmlns:p14="http://schemas.microsoft.com/office/powerpoint/2010/main" val="175725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728868" y="366713"/>
            <a:ext cx="8391445" cy="1046100"/>
          </a:xfrm>
          <a:prstGeom prst="rect">
            <a:avLst/>
          </a:prstGeom>
        </p:spPr>
        <p:txBody>
          <a:bodyPr spcFirstLastPara="1" wrap="square" lIns="91425" tIns="91425" rIns="91425" bIns="91425" anchor="ctr" anchorCtr="0">
            <a:noAutofit/>
          </a:bodyPr>
          <a:lstStyle/>
          <a:p>
            <a:r>
              <a:rPr lang="en-US" b="1" dirty="0">
                <a:latin typeface="Calibri"/>
                <a:ea typeface="Ubuntu"/>
                <a:cs typeface="Ubuntu"/>
              </a:rPr>
              <a:t>UCS: PIAA Medical</a:t>
            </a:r>
            <a:endParaRPr lang="en-US" dirty="0">
              <a:ea typeface="Calibri Light" panose="020F0302020204030204"/>
              <a:cs typeface="Calibri Light" panose="020F0302020204030204"/>
            </a:endParaRPr>
          </a:p>
        </p:txBody>
      </p:sp>
      <p:sp>
        <p:nvSpPr>
          <p:cNvPr id="127" name="Google Shape;127;p24"/>
          <p:cNvSpPr txBox="1">
            <a:spLocks noGrp="1"/>
          </p:cNvSpPr>
          <p:nvPr>
            <p:ph idx="1"/>
          </p:nvPr>
        </p:nvSpPr>
        <p:spPr>
          <a:xfrm>
            <a:off x="730020" y="1780927"/>
            <a:ext cx="9926358" cy="4380813"/>
          </a:xfrm>
          <a:prstGeom prst="rect">
            <a:avLst/>
          </a:prstGeom>
        </p:spPr>
        <p:txBody>
          <a:bodyPr spcFirstLastPara="1" wrap="square" lIns="91425" tIns="91425" rIns="91425" bIns="91425" anchor="t" anchorCtr="0">
            <a:noAutofit/>
          </a:bodyPr>
          <a:lstStyle/>
          <a:p>
            <a:pPr indent="0">
              <a:buNone/>
            </a:pPr>
            <a:endParaRPr lang="en-US" sz="1800" b="1" dirty="0">
              <a:ea typeface="Calibri"/>
              <a:cs typeface="Calibri"/>
            </a:endParaRPr>
          </a:p>
          <a:p>
            <a:pPr marL="514350" indent="-285750"/>
            <a:endParaRPr lang="en-US" sz="1800" dirty="0">
              <a:latin typeface="Calibri"/>
              <a:ea typeface="Calibri"/>
              <a:cs typeface="Calibri"/>
            </a:endParaRPr>
          </a:p>
          <a:p>
            <a:pPr indent="0">
              <a:buNone/>
            </a:pPr>
            <a:endParaRPr lang="en-US" sz="1200" dirty="0">
              <a:solidFill>
                <a:schemeClr val="tx1"/>
              </a:solidFill>
              <a:ea typeface="Calibri" panose="020F0502020204030204"/>
              <a:cs typeface="Calibri" panose="020F0502020204030204"/>
            </a:endParaRPr>
          </a:p>
        </p:txBody>
      </p:sp>
      <p:sp>
        <p:nvSpPr>
          <p:cNvPr id="128" name="Google Shape;128;p24"/>
          <p:cNvSpPr txBox="1">
            <a:spLocks noGrp="1"/>
          </p:cNvSpPr>
          <p:nvPr>
            <p:ph type="sldNum" sz="quarter" idx="12"/>
          </p:nvPr>
        </p:nvSpPr>
        <p:spPr>
          <a:xfrm>
            <a:off x="2078038" y="6470814"/>
            <a:ext cx="3498900" cy="187200"/>
          </a:xfrm>
          <a:prstGeom prst="rect">
            <a:avLst/>
          </a:prstGeom>
        </p:spPr>
        <p:txBody>
          <a:bodyPr spcFirstLastPara="1" wrap="square" lIns="64275" tIns="32125" rIns="64275" bIns="32125"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pPr marL="0" lvl="0" indent="0" algn="l" rtl="0">
                <a:spcBef>
                  <a:spcPts val="0"/>
                </a:spcBef>
                <a:spcAft>
                  <a:spcPts val="0"/>
                </a:spcAft>
                <a:buClr>
                  <a:srgbClr val="000000"/>
                </a:buClr>
                <a:buFont typeface="Arial"/>
                <a:buNone/>
              </a:pPr>
              <a:t>9</a:t>
            </a:fld>
            <a:endParaRPr/>
          </a:p>
        </p:txBody>
      </p:sp>
      <p:pic>
        <p:nvPicPr>
          <p:cNvPr id="3" name="Google Shape;78;p16" descr="A picture containing font, graphics, logo, symbol&#10;&#10;Description automatically generated">
            <a:extLst>
              <a:ext uri="{FF2B5EF4-FFF2-40B4-BE49-F238E27FC236}">
                <a16:creationId xmlns:a16="http://schemas.microsoft.com/office/drawing/2014/main" id="{48BF7D48-4D35-4155-B7A7-AA747E62D50F}"/>
              </a:ext>
            </a:extLst>
          </p:cNvPr>
          <p:cNvPicPr preferRelativeResize="0"/>
          <p:nvPr/>
        </p:nvPicPr>
        <p:blipFill>
          <a:blip r:embed="rId3">
            <a:alphaModFix/>
          </a:blip>
          <a:stretch>
            <a:fillRect/>
          </a:stretch>
        </p:blipFill>
        <p:spPr>
          <a:xfrm>
            <a:off x="7791834" y="92101"/>
            <a:ext cx="4400167" cy="1346721"/>
          </a:xfrm>
          <a:prstGeom prst="rect">
            <a:avLst/>
          </a:prstGeom>
          <a:noFill/>
          <a:ln>
            <a:noFill/>
          </a:ln>
        </p:spPr>
      </p:pic>
      <p:graphicFrame>
        <p:nvGraphicFramePr>
          <p:cNvPr id="130" name="TextBox 1">
            <a:extLst>
              <a:ext uri="{FF2B5EF4-FFF2-40B4-BE49-F238E27FC236}">
                <a16:creationId xmlns:a16="http://schemas.microsoft.com/office/drawing/2014/main" id="{6B629F2A-81B1-1391-18F5-70CBD12364EF}"/>
              </a:ext>
            </a:extLst>
          </p:cNvPr>
          <p:cNvGraphicFramePr/>
          <p:nvPr/>
        </p:nvGraphicFramePr>
        <p:xfrm>
          <a:off x="581025" y="1978025"/>
          <a:ext cx="10883900" cy="378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67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4ABD6A084DF94CB8A7055CF2D563CB" ma:contentTypeVersion="16" ma:contentTypeDescription="Create a new document." ma:contentTypeScope="" ma:versionID="de1e9ee39d6ac52e07c4d8216e6dc405">
  <xsd:schema xmlns:xsd="http://www.w3.org/2001/XMLSchema" xmlns:xs="http://www.w3.org/2001/XMLSchema" xmlns:p="http://schemas.microsoft.com/office/2006/metadata/properties" xmlns:ns2="278d8ec2-ac82-4c5b-b086-709b38a925e8" xmlns:ns3="6d5c5677-0a7a-4657-a775-f431f18969c3" targetNamespace="http://schemas.microsoft.com/office/2006/metadata/properties" ma:root="true" ma:fieldsID="b24934f0795e527172c533ec452365fd" ns2:_="" ns3:_="">
    <xsd:import namespace="278d8ec2-ac82-4c5b-b086-709b38a925e8"/>
    <xsd:import namespace="6d5c5677-0a7a-4657-a775-f431f18969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d8ec2-ac82-4c5b-b086-709b38a92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2a9646-ff12-4ee2-b9c0-f12235e453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5c5677-0a7a-4657-a775-f431f18969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f00fa13-588d-4b11-95ea-4858d9aa5833}" ma:internalName="TaxCatchAll" ma:showField="CatchAllData" ma:web="6d5c5677-0a7a-4657-a775-f431f18969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8d8ec2-ac82-4c5b-b086-709b38a925e8">
      <Terms xmlns="http://schemas.microsoft.com/office/infopath/2007/PartnerControls"/>
    </lcf76f155ced4ddcb4097134ff3c332f>
    <TaxCatchAll xmlns="6d5c5677-0a7a-4657-a775-f431f18969c3" xsi:nil="true"/>
    <SharedWithUsers xmlns="6d5c5677-0a7a-4657-a775-f431f18969c3">
      <UserInfo>
        <DisplayName>Jennifer Tresp</DisplayName>
        <AccountId>22</AccountId>
        <AccountType/>
      </UserInfo>
      <UserInfo>
        <DisplayName>Mike Ermer</DisplayName>
        <AccountId>30</AccountId>
        <AccountType/>
      </UserInfo>
      <UserInfo>
        <DisplayName>Erika Christiansen</DisplayName>
        <AccountId>36</AccountId>
        <AccountType/>
      </UserInfo>
      <UserInfo>
        <DisplayName>Chelsea Hammell</DisplayName>
        <AccountId>41</AccountId>
        <AccountType/>
      </UserInfo>
      <UserInfo>
        <DisplayName>Shannon Pechart</DisplayName>
        <AccountId>65</AccountId>
        <AccountType/>
      </UserInfo>
      <UserInfo>
        <DisplayName>Michelle Boone</DisplayName>
        <AccountId>13</AccountId>
        <AccountType/>
      </UserInfo>
      <UserInfo>
        <DisplayName>Gina Reid</DisplayName>
        <AccountId>16</AccountId>
        <AccountType/>
      </UserInfo>
      <UserInfo>
        <DisplayName>Charla Stein</DisplayName>
        <AccountId>53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97031E-198E-4460-9077-9DC5F03AB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d8ec2-ac82-4c5b-b086-709b38a925e8"/>
    <ds:schemaRef ds:uri="6d5c5677-0a7a-4657-a775-f431f18969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718AD-46F9-4E9B-A6AE-2021DCEA88A6}">
  <ds:schemaRefs>
    <ds:schemaRef ds:uri="http://schemas.microsoft.com/office/2006/documentManagement/types"/>
    <ds:schemaRef ds:uri="278d8ec2-ac82-4c5b-b086-709b38a925e8"/>
    <ds:schemaRef ds:uri="6d5c5677-0a7a-4657-a775-f431f18969c3"/>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8D6E96D5-DB61-46E0-9291-F66C382CA4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4541</Words>
  <Application>Microsoft Office PowerPoint</Application>
  <PresentationFormat>Widescreen</PresentationFormat>
  <Paragraphs>610</Paragraphs>
  <Slides>57</Slides>
  <Notes>51</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Body White copy</vt:lpstr>
      <vt:lpstr>Winter 2023-2024  FLOOR HOCKEY &amp; FLOORBALL  Nov. 8, 2023  </vt:lpstr>
      <vt:lpstr>Today’s Agenda</vt:lpstr>
      <vt:lpstr>PRE-SEASON REMINDERS</vt:lpstr>
      <vt:lpstr>PowerPoint Presentation</vt:lpstr>
      <vt:lpstr>Sports Season Prep</vt:lpstr>
      <vt:lpstr>Athlete Training Requirement</vt:lpstr>
      <vt:lpstr>Athlete &amp; Volunteer Eligibility</vt:lpstr>
      <vt:lpstr>Unified Partners Eligibility</vt:lpstr>
      <vt:lpstr>UCS: PIAA Medical</vt:lpstr>
      <vt:lpstr>Attendance Tracker Updates</vt:lpstr>
      <vt:lpstr>Attendance  Trackers</vt:lpstr>
      <vt:lpstr>Attendance Trackers</vt:lpstr>
      <vt:lpstr>Team Sport  Age Groups </vt:lpstr>
      <vt:lpstr>Qualifiers</vt:lpstr>
      <vt:lpstr>Everyone Plays</vt:lpstr>
      <vt:lpstr>PowerPoint Presentation</vt:lpstr>
      <vt:lpstr>Medication Reminders - All events</vt:lpstr>
      <vt:lpstr>FLOOR HOCKEY &amp; FLOORBALL  UPDATES</vt:lpstr>
      <vt:lpstr>SOPA Website - Sports Offered Page</vt:lpstr>
      <vt:lpstr>Sport Management Team (SMT) </vt:lpstr>
      <vt:lpstr>Floor Hockey/Floorball </vt:lpstr>
      <vt:lpstr>SOI Sport Rules &amp; Resources </vt:lpstr>
      <vt:lpstr>Floor Hockey Team Assessment Form</vt:lpstr>
      <vt:lpstr>Floor Hockey Equipment </vt:lpstr>
      <vt:lpstr>Floor Hockey Rules  Updates/Reminders</vt:lpstr>
      <vt:lpstr>Floor Hockey Uniform </vt:lpstr>
      <vt:lpstr>Floor Hockey Uniform -  Protective Equipment </vt:lpstr>
      <vt:lpstr>Floorball </vt:lpstr>
      <vt:lpstr>Floorball Game and Equipment </vt:lpstr>
      <vt:lpstr>Floorball Uniform and Goalie </vt:lpstr>
      <vt:lpstr>Brand and Uniform Guidelines</vt:lpstr>
      <vt:lpstr>Athlete Performance Training Snapshot</vt:lpstr>
      <vt:lpstr>PowerPoint Presentation</vt:lpstr>
      <vt:lpstr>PowerPoint Presentation</vt:lpstr>
      <vt:lpstr>PowerPoint Presentation</vt:lpstr>
      <vt:lpstr>PowerPoint Presentation</vt:lpstr>
      <vt:lpstr>PowerPoint Presentation</vt:lpstr>
      <vt:lpstr>COACH –  SEASON PLANNING</vt:lpstr>
      <vt:lpstr>Be Prepared for the Season!</vt:lpstr>
      <vt:lpstr>Weekly Training Plans</vt:lpstr>
      <vt:lpstr>Arrival &amp; Warm-up</vt:lpstr>
      <vt:lpstr>Skills &amp; Competition Situations</vt:lpstr>
      <vt:lpstr>Cool Down</vt:lpstr>
      <vt:lpstr>Coaching Requirements</vt:lpstr>
      <vt:lpstr>Continuing Education Update </vt:lpstr>
      <vt:lpstr>Coaching Practicum Hours </vt:lpstr>
      <vt:lpstr>Expired Sport Certifications </vt:lpstr>
      <vt:lpstr>Athlete as Coach </vt:lpstr>
      <vt:lpstr>Floor Hockey Skills Training</vt:lpstr>
      <vt:lpstr>Volunteer Q &amp; A</vt:lpstr>
      <vt:lpstr>Volunteer Position Requirements</vt:lpstr>
      <vt:lpstr>Volunteer Position Requirements</vt:lpstr>
      <vt:lpstr>2024 STATE COMPETITIONS</vt:lpstr>
      <vt:lpstr>Indoor Winter Games:  March 2-3, 2024 </vt:lpstr>
      <vt:lpstr>Indoor Winter Games – Arrival/Departure</vt:lpstr>
      <vt:lpstr>USA Games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ATHLETICS  Summ 2022 Pre-season Webinar</dc:title>
  <cp:lastModifiedBy>Bruce Bach</cp:lastModifiedBy>
  <cp:revision>6186</cp:revision>
  <dcterms:modified xsi:type="dcterms:W3CDTF">2023-11-14T19:13:49Z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0x010100A84ABD6A084DF94CB8A7055CF2D563CB</vt:lpwstr>
  </property>
  <property fmtid="{D5CDD505-2E9C-101B-9397-08002B2CF9AE}" pid="3" name="MediaServiceImageTags">
    <vt:lpwstr/>
  </property>
</Properties>
</file>